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9" r:id="rId1"/>
  </p:sldMasterIdLst>
  <p:notesMasterIdLst>
    <p:notesMasterId r:id="rId2"/>
  </p:notesMasterIdLst>
  <p:sldIdLst>
    <p:sldId id="256" r:id="rId3"/>
    <p:sldId id="261" r:id="rId4"/>
    <p:sldId id="263" r:id="rId5"/>
    <p:sldId id="265" r:id="rId6"/>
    <p:sldId id="271" r:id="rId7"/>
    <p:sldId id="272" r:id="rId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1800" b="0" i="0" u="none" strike="noStrike" cap="none" spc="0" normalizeH="0" baseline="0">
        <a:solidFill>
          <a:srgbClr val="000000"/>
        </a:solidFill>
        <a:effectLst/>
        <a:uFillTx/>
      </a:defRPr>
    </a:defPPr>
    <a:lvl1pPr marL="0" marR="0" indent="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1600" b="0" i="0" u="none" strike="noStrike" cap="none" spc="0" normalizeH="0" baseline="0"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1600" b="0" i="0" u="none" strike="noStrike" cap="none" spc="0" normalizeH="0" baseline="0"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1600" b="0" i="0" u="none" strike="noStrike" cap="none" spc="0" normalizeH="0" baseline="0"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1600" b="0" i="0" u="none" strike="noStrike" cap="none" spc="0" normalizeH="0" baseline="0"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1600" b="0" i="0" u="none" strike="noStrike" cap="none" spc="0" normalizeH="0" baseline="0"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1600" b="0" i="0" u="none" strike="noStrike" cap="none" spc="0" normalizeH="0" baseline="0"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1600" b="0" i="0" u="none" strike="noStrike" cap="none" spc="0" normalizeH="0" baseline="0"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1600" b="0" i="0" u="none" strike="noStrike" cap="none" spc="0" normalizeH="0" baseline="0"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1600" b="0" i="0" u="none" strike="noStrike" cap="none" spc="0" normalizeH="0" baseline="0"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4C3C2611-4C71-4FC5-86AE-919BDF0F9419}" styleName=""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/>
            </a:ln>
          </a:left>
          <a:right>
            <a:ln w="3175" cap="flat">
              <a:solidFill>
                <a:srgbClr val="000000"/>
              </a:solidFill>
              <a:prstDash val="solid"/>
              <a:miter/>
            </a:ln>
          </a:right>
          <a:top>
            <a:ln w="3175" cap="flat">
              <a:solidFill>
                <a:srgbClr val="000000"/>
              </a:solidFill>
              <a:prstDash val="solid"/>
              <a:miter/>
            </a:ln>
          </a:top>
          <a:bottom>
            <a:ln w="3175" cap="flat">
              <a:solidFill>
                <a:srgbClr val="000000"/>
              </a:solidFill>
              <a:prstDash val="solid"/>
              <a:miter/>
            </a:ln>
          </a:bottom>
          <a:insideH>
            <a:ln w="3175" cap="flat">
              <a:solidFill>
                <a:srgbClr val="000000"/>
              </a:solidFill>
              <a:prstDash val="solid"/>
              <a:miter/>
            </a:ln>
          </a:insideH>
          <a:insideV>
            <a:ln w="3175" cap="flat">
              <a:solidFill>
                <a:srgbClr val="000000"/>
              </a:solidFill>
              <a:prstDash val="solid"/>
              <a:miter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/>
            </a:ln>
          </a:left>
          <a:right>
            <a:ln w="12700" cap="flat">
              <a:solidFill>
                <a:srgbClr val="000000"/>
              </a:solidFill>
              <a:prstDash val="solid"/>
              <a:miter/>
            </a:ln>
          </a:right>
          <a:top>
            <a:ln w="3175" cap="flat">
              <a:solidFill>
                <a:srgbClr val="000000"/>
              </a:solidFill>
              <a:prstDash val="solid"/>
              <a:miter/>
            </a:ln>
          </a:top>
          <a:bottom>
            <a:ln w="3175" cap="flat">
              <a:solidFill>
                <a:srgbClr val="000000"/>
              </a:solidFill>
              <a:prstDash val="solid"/>
              <a:miter/>
            </a:ln>
          </a:bottom>
          <a:insideH>
            <a:ln w="3175" cap="flat">
              <a:solidFill>
                <a:srgbClr val="000000"/>
              </a:solidFill>
              <a:prstDash val="solid"/>
              <a:miter/>
            </a:ln>
          </a:insideH>
          <a:insideV>
            <a:ln w="3175" cap="flat">
              <a:solidFill>
                <a:srgbClr val="000000"/>
              </a:solidFill>
              <a:prstDash val="solid"/>
              <a:miter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/>
            </a:ln>
          </a:left>
          <a:right>
            <a:ln w="3175" cap="flat">
              <a:solidFill>
                <a:srgbClr val="000000"/>
              </a:solidFill>
              <a:prstDash val="solid"/>
              <a:miter/>
            </a:ln>
          </a:right>
          <a:top>
            <a:ln w="12700" cap="flat">
              <a:solidFill>
                <a:srgbClr val="000000"/>
              </a:solidFill>
              <a:prstDash val="solid"/>
              <a:miter/>
            </a:ln>
          </a:top>
          <a:bottom>
            <a:ln w="3175" cap="flat">
              <a:solidFill>
                <a:srgbClr val="000000"/>
              </a:solidFill>
              <a:prstDash val="solid"/>
              <a:miter/>
            </a:ln>
          </a:bottom>
          <a:insideH>
            <a:ln w="3175" cap="flat">
              <a:solidFill>
                <a:srgbClr val="000000"/>
              </a:solidFill>
              <a:prstDash val="solid"/>
              <a:miter/>
            </a:ln>
          </a:insideH>
          <a:insideV>
            <a:ln w="3175" cap="flat">
              <a:solidFill>
                <a:srgbClr val="000000"/>
              </a:solidFill>
              <a:prstDash val="solid"/>
              <a:miter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/>
            </a:ln>
          </a:left>
          <a:right>
            <a:ln w="3175" cap="flat">
              <a:solidFill>
                <a:srgbClr val="000000"/>
              </a:solidFill>
              <a:prstDash val="solid"/>
              <a:miter/>
            </a:ln>
          </a:right>
          <a:top>
            <a:ln w="3175" cap="flat">
              <a:solidFill>
                <a:srgbClr val="000000"/>
              </a:solidFill>
              <a:prstDash val="solid"/>
              <a:miter/>
            </a:ln>
          </a:top>
          <a:bottom>
            <a:ln w="12700" cap="flat">
              <a:solidFill>
                <a:srgbClr val="000000"/>
              </a:solidFill>
              <a:prstDash val="solid"/>
              <a:miter/>
            </a:ln>
          </a:bottom>
          <a:insideH>
            <a:ln w="3175" cap="flat">
              <a:solidFill>
                <a:srgbClr val="000000"/>
              </a:solidFill>
              <a:prstDash val="solid"/>
              <a:miter/>
            </a:ln>
          </a:insideH>
          <a:insideV>
            <a:ln w="3175" cap="flat">
              <a:solidFill>
                <a:srgbClr val="000000"/>
              </a:solidFill>
              <a:prstDash val="solid"/>
              <a:miter/>
            </a:ln>
          </a:insideV>
        </a:tcBdr>
        <a:fill>
          <a:noFill/>
        </a:fill>
      </a:tcStyle>
    </a:firstRow>
  </a:tblStyle>
  <a:tblStyle styleId="{EEE7283C-3CF3-47DC-8721-378D4A62B228}" styleName=""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838383"/>
              </a:solidFill>
              <a:prstDash val="solid"/>
              <a:miter/>
            </a:ln>
          </a:left>
          <a:right>
            <a:ln w="3175" cap="flat">
              <a:solidFill>
                <a:srgbClr val="838383"/>
              </a:solidFill>
              <a:prstDash val="solid"/>
              <a:miter/>
            </a:ln>
          </a:right>
          <a:top>
            <a:ln w="3175" cap="flat">
              <a:solidFill>
                <a:srgbClr val="838383"/>
              </a:solidFill>
              <a:prstDash val="solid"/>
              <a:miter/>
            </a:ln>
          </a:top>
          <a:bottom>
            <a:ln w="3175" cap="flat">
              <a:solidFill>
                <a:srgbClr val="838383"/>
              </a:solidFill>
              <a:prstDash val="solid"/>
              <a:miter/>
            </a:ln>
          </a:bottom>
          <a:insideH>
            <a:ln w="3175" cap="flat">
              <a:solidFill>
                <a:srgbClr val="838383"/>
              </a:solidFill>
              <a:prstDash val="solid"/>
              <a:miter/>
            </a:ln>
          </a:insideH>
          <a:insideV>
            <a:ln w="3175" cap="flat">
              <a:solidFill>
                <a:srgbClr val="838383"/>
              </a:solidFill>
              <a:prstDash val="solid"/>
              <a:miter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4d4d4d"/>
              </a:solidFill>
              <a:prstDash val="solid"/>
              <a:miter/>
            </a:ln>
          </a:left>
          <a:right>
            <a:ln w="3175" cap="flat">
              <a:solidFill>
                <a:srgbClr val="808080"/>
              </a:solidFill>
              <a:prstDash val="solid"/>
              <a:miter/>
            </a:ln>
          </a:right>
          <a:top>
            <a:ln w="3175" cap="flat">
              <a:solidFill>
                <a:srgbClr val="808080"/>
              </a:solidFill>
              <a:prstDash val="solid"/>
              <a:miter/>
            </a:ln>
          </a:top>
          <a:bottom>
            <a:ln w="3175" cap="flat">
              <a:solidFill>
                <a:srgbClr val="808080"/>
              </a:solidFill>
              <a:prstDash val="solid"/>
              <a:miter/>
            </a:ln>
          </a:bottom>
          <a:insideH>
            <a:ln w="3175" cap="flat">
              <a:solidFill>
                <a:srgbClr val="808080"/>
              </a:solidFill>
              <a:prstDash val="solid"/>
              <a:miter/>
            </a:ln>
          </a:insideH>
          <a:insideV>
            <a:ln w="3175" cap="flat">
              <a:solidFill>
                <a:srgbClr val="808080"/>
              </a:solidFill>
              <a:prstDash val="solid"/>
              <a:miter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/>
            </a:ln>
          </a:left>
          <a:right>
            <a:ln w="3175" cap="flat">
              <a:solidFill>
                <a:srgbClr val="000000"/>
              </a:solidFill>
              <a:prstDash val="solid"/>
              <a:miter/>
            </a:ln>
          </a:right>
          <a:top>
            <a:ln w="12700" cap="flat">
              <a:solidFill>
                <a:schemeClr val="accent3"/>
              </a:solidFill>
              <a:prstDash val="solid"/>
              <a:miter/>
            </a:ln>
          </a:top>
          <a:bottom>
            <a:ln w="3175" cap="flat">
              <a:solidFill>
                <a:srgbClr val="4d4d4d"/>
              </a:solidFill>
              <a:prstDash val="solid"/>
              <a:miter/>
            </a:ln>
          </a:bottom>
          <a:insideH>
            <a:ln w="3175" cap="flat">
              <a:solidFill>
                <a:srgbClr val="000000"/>
              </a:solidFill>
              <a:prstDash val="solid"/>
              <a:miter/>
            </a:ln>
          </a:insideH>
          <a:insideV>
            <a:ln w="3175" cap="flat">
              <a:solidFill>
                <a:srgbClr val="000000"/>
              </a:solidFill>
              <a:prstDash val="solid"/>
              <a:miter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4d4d4d"/>
              </a:solidFill>
              <a:prstDash val="solid"/>
              <a:miter/>
            </a:ln>
          </a:left>
          <a:right>
            <a:ln w="3175" cap="flat">
              <a:solidFill>
                <a:srgbClr val="4d4d4d"/>
              </a:solidFill>
              <a:prstDash val="solid"/>
              <a:miter/>
            </a:ln>
          </a:right>
          <a:top>
            <a:ln w="3175" cap="flat">
              <a:solidFill>
                <a:srgbClr val="4d4d4d"/>
              </a:solidFill>
              <a:prstDash val="solid"/>
              <a:miter/>
            </a:ln>
          </a:top>
          <a:bottom>
            <a:ln w="3175" cap="flat">
              <a:solidFill>
                <a:srgbClr val="4d4d4d"/>
              </a:solidFill>
              <a:prstDash val="solid"/>
              <a:miter/>
            </a:ln>
          </a:bottom>
          <a:insideH>
            <a:ln w="3175" cap="flat">
              <a:solidFill>
                <a:srgbClr val="4d4d4d"/>
              </a:solidFill>
              <a:prstDash val="solid"/>
              <a:miter/>
            </a:ln>
          </a:insideH>
          <a:insideV>
            <a:ln w="3175" cap="flat">
              <a:solidFill>
                <a:srgbClr val="4d4d4d"/>
              </a:solidFill>
              <a:prstDash val="solid"/>
              <a:miter/>
            </a:ln>
          </a:insideV>
        </a:tcBdr>
        <a:fill>
          <a:solidFill>
            <a:srgbClr val="60d937"/>
          </a:solidFill>
        </a:fill>
      </a:tcStyle>
    </a:firstRow>
  </a:tblStyle>
  <a:tblStyle styleId="{2708684C-4D16-4618-839F-0558EEFCDFE6}" styleName=""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/>
            </a:ln>
          </a:left>
          <a:right>
            <a:ln w="3175" cap="flat">
              <a:solidFill>
                <a:srgbClr val="000000"/>
              </a:solidFill>
              <a:prstDash val="solid"/>
              <a:miter/>
            </a:ln>
          </a:right>
          <a:top>
            <a:ln w="3175" cap="flat">
              <a:solidFill>
                <a:srgbClr val="000000"/>
              </a:solidFill>
              <a:miter/>
            </a:ln>
          </a:top>
          <a:bottom>
            <a:ln w="3175" cap="flat">
              <a:solidFill>
                <a:srgbClr val="000000"/>
              </a:solidFill>
              <a:miter/>
            </a:ln>
          </a:bottom>
          <a:insideH>
            <a:ln w="3175" cap="flat">
              <a:solidFill>
                <a:srgbClr val="000000"/>
              </a:solidFill>
              <a:miter/>
            </a:ln>
          </a:insideH>
          <a:insideV>
            <a:ln w="3175" cap="flat">
              <a:solidFill>
                <a:srgbClr val="000000"/>
              </a:solidFill>
              <a:prstDash val="solid"/>
              <a:miter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6c6c6c"/>
              </a:solidFill>
              <a:prstDash val="solid"/>
              <a:miter/>
            </a:ln>
          </a:left>
          <a:right>
            <a:ln w="12700" cap="flat">
              <a:solidFill>
                <a:srgbClr val="000000"/>
              </a:solidFill>
              <a:prstDash val="solid"/>
              <a:miter/>
            </a:ln>
          </a:right>
          <a:top>
            <a:ln w="3175" cap="flat">
              <a:solidFill>
                <a:srgbClr val="000000"/>
              </a:solidFill>
              <a:miter/>
            </a:ln>
          </a:top>
          <a:bottom>
            <a:ln w="3175" cap="flat">
              <a:solidFill>
                <a:srgbClr val="000000"/>
              </a:solidFill>
              <a:miter/>
            </a:ln>
          </a:bottom>
          <a:insideH>
            <a:ln w="3175" cap="flat">
              <a:solidFill>
                <a:srgbClr val="000000"/>
              </a:solidFill>
              <a:miter/>
            </a:ln>
          </a:insideH>
          <a:insideV>
            <a:ln w="3175" cap="flat">
              <a:solidFill>
                <a:srgbClr val="000000"/>
              </a:solidFill>
              <a:prstDash val="solid"/>
              <a:miter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/>
            </a:ln>
          </a:left>
          <a:right>
            <a:ln w="3175" cap="flat">
              <a:solidFill>
                <a:srgbClr val="000000"/>
              </a:solidFill>
              <a:prstDash val="solid"/>
              <a:miter/>
            </a:ln>
          </a:right>
          <a:top>
            <a:ln w="12700" cap="flat">
              <a:solidFill>
                <a:srgbClr val="000000"/>
              </a:solidFill>
              <a:prstDash val="solid"/>
              <a:miter/>
            </a:ln>
          </a:top>
          <a:bottom>
            <a:ln w="3175" cap="flat">
              <a:solidFill>
                <a:srgbClr val="6c6c6c"/>
              </a:solidFill>
              <a:prstDash val="solid"/>
              <a:miter/>
            </a:ln>
          </a:bottom>
          <a:insideH>
            <a:ln w="3175" cap="flat">
              <a:solidFill>
                <a:srgbClr val="000000"/>
              </a:solidFill>
              <a:miter/>
            </a:ln>
          </a:insideH>
          <a:insideV>
            <a:ln w="3175" cap="flat">
              <a:solidFill>
                <a:srgbClr val="000000"/>
              </a:solidFill>
              <a:prstDash val="solid"/>
              <a:miter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/>
            </a:ln>
          </a:left>
          <a:right>
            <a:ln w="3175" cap="flat">
              <a:solidFill>
                <a:srgbClr val="000000"/>
              </a:solidFill>
              <a:prstDash val="solid"/>
              <a:miter/>
            </a:ln>
          </a:right>
          <a:top>
            <a:ln w="3175" cap="flat">
              <a:solidFill>
                <a:srgbClr val="6c6c6c"/>
              </a:solidFill>
              <a:prstDash val="solid"/>
              <a:miter/>
            </a:ln>
          </a:top>
          <a:bottom>
            <a:ln w="3175" cap="flat">
              <a:solidFill>
                <a:srgbClr val="000000"/>
              </a:solidFill>
              <a:prstDash val="solid"/>
              <a:miter/>
            </a:ln>
          </a:bottom>
          <a:insideH>
            <a:ln w="3175" cap="flat">
              <a:solidFill>
                <a:srgbClr val="000000"/>
              </a:solidFill>
              <a:prstDash val="solid"/>
              <a:miter/>
            </a:ln>
          </a:insideH>
          <a:insideV>
            <a:ln w="3175" cap="flat">
              <a:solidFill>
                <a:srgbClr val="000000"/>
              </a:solidFill>
              <a:prstDash val="solid"/>
              <a:miter/>
            </a:ln>
          </a:insideV>
        </a:tcBdr>
        <a:fill>
          <a:solidFill>
            <a:srgbClr val="d6dce0"/>
          </a:solidFill>
        </a:fill>
      </a:tcStyle>
    </a:firstRow>
  </a:tblStyle>
  <a:tblStyle styleId="{33BA23B1-9221-436E-865A-0063620EA4FD}" styleName=""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464646"/>
              </a:solidFill>
              <a:prstDash val="solid"/>
              <a:miter/>
            </a:ln>
          </a:left>
          <a:right>
            <a:ln w="3175" cap="flat">
              <a:solidFill>
                <a:srgbClr val="464646"/>
              </a:solidFill>
              <a:prstDash val="solid"/>
              <a:miter/>
            </a:ln>
          </a:right>
          <a:top>
            <a:ln w="3175" cap="flat">
              <a:solidFill>
                <a:srgbClr val="464646"/>
              </a:solidFill>
              <a:prstDash val="solid"/>
              <a:miter/>
            </a:ln>
          </a:top>
          <a:bottom>
            <a:ln w="3175" cap="flat">
              <a:solidFill>
                <a:srgbClr val="464646"/>
              </a:solidFill>
              <a:prstDash val="solid"/>
              <a:miter/>
            </a:ln>
          </a:bottom>
          <a:insideH>
            <a:ln w="3175" cap="flat">
              <a:solidFill>
                <a:srgbClr val="464646"/>
              </a:solidFill>
              <a:prstDash val="solid"/>
              <a:miter/>
            </a:ln>
          </a:insideH>
          <a:insideV>
            <a:ln w="3175" cap="flat">
              <a:solidFill>
                <a:srgbClr val="464646"/>
              </a:solidFill>
              <a:prstDash val="solid"/>
              <a:miter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5e5e5e"/>
              </a:solidFill>
              <a:prstDash val="solid"/>
              <a:miter/>
            </a:ln>
          </a:left>
          <a:right>
            <a:ln w="3175" cap="flat">
              <a:solidFill>
                <a:srgbClr val="a6aaa9"/>
              </a:solidFill>
              <a:prstDash val="solid"/>
              <a:miter/>
            </a:ln>
          </a:right>
          <a:top>
            <a:ln w="3175" cap="flat">
              <a:solidFill>
                <a:srgbClr val="c3c3c3"/>
              </a:solidFill>
              <a:prstDash val="solid"/>
              <a:miter/>
            </a:ln>
          </a:top>
          <a:bottom>
            <a:ln w="3175" cap="flat">
              <a:solidFill>
                <a:srgbClr val="c3c3c3"/>
              </a:solidFill>
              <a:prstDash val="solid"/>
              <a:miter/>
            </a:ln>
          </a:bottom>
          <a:insideH>
            <a:ln w="3175" cap="flat">
              <a:solidFill>
                <a:srgbClr val="c3c3c3"/>
              </a:solidFill>
              <a:prstDash val="solid"/>
              <a:miter/>
            </a:ln>
          </a:insideH>
          <a:insideV>
            <a:ln w="3175" cap="flat">
              <a:solidFill>
                <a:srgbClr val="c3c3c3"/>
              </a:solidFill>
              <a:prstDash val="solid"/>
              <a:miter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e5e5e"/>
              </a:solidFill>
              <a:prstDash val="solid"/>
              <a:miter/>
            </a:ln>
          </a:left>
          <a:right>
            <a:ln w="3175" cap="flat">
              <a:solidFill>
                <a:srgbClr val="5e5e5e"/>
              </a:solidFill>
              <a:prstDash val="solid"/>
              <a:miter/>
            </a:ln>
          </a:right>
          <a:top>
            <a:ln w="12700" cap="flat">
              <a:solidFill>
                <a:srgbClr val="cb297b"/>
              </a:solidFill>
              <a:prstDash val="solid"/>
              <a:miter/>
            </a:ln>
          </a:top>
          <a:bottom>
            <a:ln w="3175" cap="flat">
              <a:solidFill>
                <a:srgbClr val="5e5e5e"/>
              </a:solidFill>
              <a:prstDash val="solid"/>
              <a:miter/>
            </a:ln>
          </a:bottom>
          <a:insideH>
            <a:ln w="3175" cap="flat">
              <a:solidFill>
                <a:srgbClr val="5e5e5e"/>
              </a:solidFill>
              <a:prstDash val="solid"/>
              <a:miter/>
            </a:ln>
          </a:insideH>
          <a:insideV>
            <a:ln w="3175" cap="flat">
              <a:solidFill>
                <a:srgbClr val="5e5e5e"/>
              </a:solidFill>
              <a:prstDash val="solid"/>
              <a:miter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a6aaa9"/>
              </a:solidFill>
              <a:prstDash val="solid"/>
              <a:miter/>
            </a:ln>
          </a:left>
          <a:right>
            <a:ln w="3175" cap="flat">
              <a:solidFill>
                <a:srgbClr val="a6aaa9"/>
              </a:solidFill>
              <a:prstDash val="solid"/>
              <a:miter/>
            </a:ln>
          </a:right>
          <a:top>
            <a:ln w="3175" cap="flat">
              <a:solidFill>
                <a:srgbClr val="5e5e5e"/>
              </a:solidFill>
              <a:prstDash val="solid"/>
              <a:miter/>
            </a:ln>
          </a:top>
          <a:bottom>
            <a:ln w="3175" cap="flat">
              <a:solidFill>
                <a:srgbClr val="a6aaa9"/>
              </a:solidFill>
              <a:prstDash val="solid"/>
              <a:miter/>
            </a:ln>
          </a:bottom>
          <a:insideH>
            <a:ln w="3175" cap="flat">
              <a:solidFill>
                <a:srgbClr val="a6aaa9"/>
              </a:solidFill>
              <a:prstDash val="solid"/>
              <a:miter/>
            </a:ln>
          </a:insideH>
          <a:insideV>
            <a:ln w="3175" cap="flat">
              <a:solidFill>
                <a:srgbClr val="a6aaa9"/>
              </a:solidFill>
              <a:prstDash val="solid"/>
              <a:miter/>
            </a:ln>
          </a:insideV>
        </a:tcBdr>
        <a:fill>
          <a:solidFill>
            <a:srgbClr val="991a5f"/>
          </a:solidFill>
        </a:fill>
      </a:tcStyle>
    </a:firstRow>
  </a:tblStyle>
  <a:tblStyle styleId="{CF821DB8-F4EB-4A41-A1BA-3FCAFE7338EE}" styleName=""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/>
            </a:ln>
          </a:left>
          <a:right>
            <a:ln w="3175" cap="flat">
              <a:solidFill>
                <a:srgbClr val="5b5a5a"/>
              </a:solidFill>
              <a:prstDash val="solid"/>
              <a:miter/>
            </a:ln>
          </a:right>
          <a:top>
            <a:ln w="3175" cap="flat">
              <a:solidFill>
                <a:srgbClr val="5b5a5a"/>
              </a:solidFill>
              <a:prstDash val="solid"/>
              <a:miter/>
            </a:ln>
          </a:top>
          <a:bottom>
            <a:ln w="3175" cap="flat">
              <a:solidFill>
                <a:srgbClr val="5b5a5a"/>
              </a:solidFill>
              <a:prstDash val="solid"/>
              <a:miter/>
            </a:ln>
          </a:bottom>
          <a:insideH>
            <a:ln w="3175" cap="flat">
              <a:solidFill>
                <a:srgbClr val="5b5a5a"/>
              </a:solidFill>
              <a:prstDash val="solid"/>
              <a:miter/>
            </a:ln>
          </a:insideH>
          <a:insideV>
            <a:ln w="3175" cap="flat">
              <a:solidFill>
                <a:srgbClr val="5b5a5a"/>
              </a:solidFill>
              <a:prstDash val="solid"/>
              <a:miter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40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/>
            </a:ln>
          </a:left>
          <a:right>
            <a:ln w="3175" cap="flat">
              <a:solidFill>
                <a:srgbClr val="5b5a5a"/>
              </a:solidFill>
              <a:prstDash val="solid"/>
              <a:miter/>
            </a:ln>
          </a:right>
          <a:top>
            <a:ln w="3175" cap="flat">
              <a:solidFill>
                <a:srgbClr val="5b5a5a"/>
              </a:solidFill>
              <a:prstDash val="solid"/>
              <a:miter/>
            </a:ln>
          </a:top>
          <a:bottom>
            <a:ln w="3175" cap="flat">
              <a:solidFill>
                <a:srgbClr val="5b5a5a"/>
              </a:solidFill>
              <a:prstDash val="solid"/>
              <a:miter/>
            </a:ln>
          </a:bottom>
          <a:insideH>
            <a:ln w="3175" cap="flat">
              <a:solidFill>
                <a:srgbClr val="5b5a5a"/>
              </a:solidFill>
              <a:prstDash val="solid"/>
              <a:miter/>
            </a:ln>
          </a:insideH>
          <a:insideV>
            <a:ln w="3175" cap="flat">
              <a:solidFill>
                <a:srgbClr val="5b5a5a"/>
              </a:solidFill>
              <a:prstDash val="solid"/>
              <a:miter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/>
            </a:ln>
          </a:left>
          <a:right>
            <a:ln w="3175" cap="flat">
              <a:solidFill>
                <a:srgbClr val="5b5a5a"/>
              </a:solidFill>
              <a:prstDash val="solid"/>
              <a:miter/>
            </a:ln>
          </a:right>
          <a:top>
            <a:ln w="12700" cap="flat">
              <a:solidFill>
                <a:srgbClr val="f8ba00"/>
              </a:solidFill>
              <a:prstDash val="solid"/>
              <a:miter/>
            </a:ln>
          </a:top>
          <a:bottom>
            <a:ln w="3175" cap="flat">
              <a:solidFill>
                <a:srgbClr val="5b5a5a"/>
              </a:solidFill>
              <a:prstDash val="solid"/>
              <a:miter/>
            </a:ln>
          </a:bottom>
          <a:insideH>
            <a:ln w="3175" cap="flat">
              <a:solidFill>
                <a:srgbClr val="5b5a5a"/>
              </a:solidFill>
              <a:prstDash val="solid"/>
              <a:miter/>
            </a:ln>
          </a:insideH>
          <a:insideV>
            <a:ln w="3175" cap="flat">
              <a:solidFill>
                <a:srgbClr val="5b5a5a"/>
              </a:solidFill>
              <a:prstDash val="solid"/>
              <a:miter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/>
            </a:ln>
          </a:left>
          <a:right>
            <a:ln w="3175" cap="flat">
              <a:solidFill>
                <a:srgbClr val="5b5a5a"/>
              </a:solidFill>
              <a:prstDash val="solid"/>
              <a:miter/>
            </a:ln>
          </a:right>
          <a:top>
            <a:ln w="3175" cap="flat">
              <a:solidFill>
                <a:srgbClr val="5b5a5a"/>
              </a:solidFill>
              <a:prstDash val="solid"/>
              <a:miter/>
            </a:ln>
          </a:top>
          <a:bottom>
            <a:ln w="3175" cap="flat">
              <a:solidFill>
                <a:srgbClr val="5b5a5a"/>
              </a:solidFill>
              <a:prstDash val="solid"/>
              <a:miter/>
            </a:ln>
          </a:bottom>
          <a:insideH>
            <a:ln w="3175" cap="flat">
              <a:solidFill>
                <a:srgbClr val="5b5a5a"/>
              </a:solidFill>
              <a:prstDash val="solid"/>
              <a:miter/>
            </a:ln>
          </a:insideH>
          <a:insideV>
            <a:ln w="3175" cap="flat">
              <a:solidFill>
                <a:srgbClr val="5b5a5a"/>
              </a:solidFill>
              <a:prstDash val="solid"/>
              <a:miter/>
            </a:ln>
          </a:insideV>
        </a:tcBdr>
        <a:fill>
          <a:solidFill>
            <a:srgbClr val="ff9400"/>
          </a:solidFill>
        </a:fill>
      </a:tcStyle>
    </a:firstRow>
  </a:tblStyle>
  <a:tblStyle styleId="{C7B018BB-80A7-4F77-B60F-C8B233D01FF8}" styleName=""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36773"/>
              </a:solidFill>
              <a:prstDash val="solid"/>
              <a:miter/>
            </a:ln>
          </a:left>
          <a:right>
            <a:ln w="3175" cap="flat">
              <a:solidFill>
                <a:srgbClr val="536773"/>
              </a:solidFill>
              <a:prstDash val="solid"/>
              <a:miter/>
            </a:ln>
          </a:right>
          <a:top>
            <a:ln w="3175" cap="flat">
              <a:solidFill>
                <a:srgbClr val="536773"/>
              </a:solidFill>
              <a:prstDash val="solid"/>
              <a:miter/>
            </a:ln>
          </a:top>
          <a:bottom>
            <a:ln w="3175" cap="flat">
              <a:solidFill>
                <a:srgbClr val="536773"/>
              </a:solidFill>
              <a:prstDash val="solid"/>
              <a:miter/>
            </a:ln>
          </a:bottom>
          <a:insideH>
            <a:ln w="3175" cap="flat">
              <a:solidFill>
                <a:srgbClr val="536773"/>
              </a:solidFill>
              <a:prstDash val="solid"/>
              <a:miter/>
            </a:ln>
          </a:insideH>
          <a:insideV>
            <a:ln w="3175" cap="flat">
              <a:solidFill>
                <a:srgbClr val="536773"/>
              </a:solidFill>
              <a:prstDash val="solid"/>
              <a:miter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/>
            </a:ln>
          </a:left>
          <a:right>
            <a:ln w="12700" cap="flat">
              <a:solidFill>
                <a:srgbClr val="000000"/>
              </a:solidFill>
              <a:prstDash val="solid"/>
              <a:miter/>
            </a:ln>
          </a:right>
          <a:top>
            <a:ln w="3175" cap="flat">
              <a:solidFill>
                <a:srgbClr val="536773"/>
              </a:solidFill>
              <a:prstDash val="solid"/>
              <a:miter/>
            </a:ln>
          </a:top>
          <a:bottom>
            <a:ln w="3175" cap="flat">
              <a:solidFill>
                <a:srgbClr val="536773"/>
              </a:solidFill>
              <a:prstDash val="solid"/>
              <a:miter/>
            </a:ln>
          </a:bottom>
          <a:insideH>
            <a:ln w="3175" cap="flat">
              <a:solidFill>
                <a:srgbClr val="536773"/>
              </a:solidFill>
              <a:prstDash val="solid"/>
              <a:miter/>
            </a:ln>
          </a:insideH>
          <a:insideV>
            <a:ln w="3175" cap="flat">
              <a:solidFill>
                <a:srgbClr val="536773"/>
              </a:solidFill>
              <a:prstDash val="solid"/>
              <a:miter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36773"/>
              </a:solidFill>
              <a:prstDash val="solid"/>
              <a:miter/>
            </a:ln>
          </a:left>
          <a:right>
            <a:ln w="3175" cap="flat">
              <a:solidFill>
                <a:srgbClr val="536773"/>
              </a:solidFill>
              <a:prstDash val="solid"/>
              <a:miter/>
            </a:ln>
          </a:right>
          <a:top>
            <a:ln w="12700" cap="flat">
              <a:solidFill>
                <a:srgbClr val="000000"/>
              </a:solidFill>
              <a:prstDash val="solid"/>
              <a:miter/>
            </a:ln>
          </a:top>
          <a:bottom>
            <a:ln w="3175" cap="flat">
              <a:solidFill>
                <a:srgbClr val="000000"/>
              </a:solidFill>
              <a:prstDash val="solid"/>
              <a:miter/>
            </a:ln>
          </a:bottom>
          <a:insideH>
            <a:ln w="3175" cap="flat">
              <a:solidFill>
                <a:srgbClr val="536773"/>
              </a:solidFill>
              <a:prstDash val="solid"/>
              <a:miter/>
            </a:ln>
          </a:insideH>
          <a:insideV>
            <a:ln w="3175" cap="flat">
              <a:solidFill>
                <a:srgbClr val="536773"/>
              </a:solidFill>
              <a:prstDash val="solid"/>
              <a:miter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36773"/>
              </a:solidFill>
              <a:prstDash val="solid"/>
              <a:miter/>
            </a:ln>
          </a:left>
          <a:right>
            <a:ln w="3175" cap="flat">
              <a:solidFill>
                <a:srgbClr val="536773"/>
              </a:solidFill>
              <a:prstDash val="solid"/>
              <a:miter/>
            </a:ln>
          </a:right>
          <a:top>
            <a:ln w="3175" cap="flat">
              <a:solidFill>
                <a:srgbClr val="000000"/>
              </a:solidFill>
              <a:prstDash val="solid"/>
              <a:miter/>
            </a:ln>
          </a:top>
          <a:bottom>
            <a:ln w="3175" cap="flat">
              <a:solidFill>
                <a:srgbClr val="000000"/>
              </a:solidFill>
              <a:prstDash val="solid"/>
              <a:miter/>
            </a:ln>
          </a:bottom>
          <a:insideH>
            <a:ln w="3175" cap="flat">
              <a:solidFill>
                <a:srgbClr val="536773"/>
              </a:solidFill>
              <a:prstDash val="solid"/>
              <a:miter/>
            </a:ln>
          </a:insideH>
          <a:insideV>
            <a:ln w="3175" cap="flat">
              <a:solidFill>
                <a:srgbClr val="536773"/>
              </a:solidFill>
              <a:prstDash val="solid"/>
              <a:miter/>
            </a:ln>
          </a:insideV>
        </a:tcBdr>
        <a:fill>
          <a:solidFill>
            <a:schemeClr val="accent1">
              <a:lumOff val="16850"/>
            </a:schemeClr>
          </a:solidFill>
        </a:fill>
      </a:tcStyle>
    </a:firstRow>
  </a:tblStyle>
  <a:tblStyle styleId="{8F44A2F1-9E1F-4B54-A3A2-5F16C0AD49E2}" styleName=""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/>
            </a:ln>
          </a:left>
          <a:right>
            <a:ln w="3175" cap="flat">
              <a:solidFill>
                <a:srgbClr val="000000"/>
              </a:solidFill>
              <a:prstDash val="solid"/>
              <a:miter/>
            </a:ln>
          </a:right>
          <a:top>
            <a:ln w="3175" cap="flat">
              <a:solidFill>
                <a:srgbClr val="000000"/>
              </a:solidFill>
              <a:prstDash val="solid"/>
              <a:miter/>
            </a:ln>
          </a:top>
          <a:bottom>
            <a:ln w="3175" cap="flat">
              <a:solidFill>
                <a:srgbClr val="000000"/>
              </a:solidFill>
              <a:prstDash val="solid"/>
              <a:miter/>
            </a:ln>
          </a:bottom>
          <a:insideH>
            <a:ln w="3175" cap="flat">
              <a:solidFill>
                <a:srgbClr val="000000"/>
              </a:solidFill>
              <a:prstDash val="solid"/>
              <a:miter/>
            </a:ln>
          </a:insideH>
          <a:insideV>
            <a:ln w="3175" cap="flat">
              <a:solidFill>
                <a:srgbClr val="000000"/>
              </a:solidFill>
              <a:prstDash val="solid"/>
              <a:miter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/>
            </a:ln>
          </a:left>
          <a:right>
            <a:ln w="12700" cap="flat">
              <a:solidFill>
                <a:srgbClr val="000000"/>
              </a:solidFill>
              <a:prstDash val="solid"/>
              <a:miter/>
            </a:ln>
          </a:right>
          <a:top>
            <a:ln w="3175" cap="flat">
              <a:solidFill>
                <a:srgbClr val="000000"/>
              </a:solidFill>
              <a:prstDash val="solid"/>
              <a:miter/>
            </a:ln>
          </a:top>
          <a:bottom>
            <a:ln w="3175" cap="flat">
              <a:solidFill>
                <a:srgbClr val="000000"/>
              </a:solidFill>
              <a:prstDash val="solid"/>
              <a:miter/>
            </a:ln>
          </a:bottom>
          <a:insideH>
            <a:ln w="3175" cap="flat">
              <a:solidFill>
                <a:srgbClr val="000000"/>
              </a:solidFill>
              <a:prstDash val="solid"/>
              <a:miter/>
            </a:ln>
          </a:insideH>
          <a:insideV>
            <a:ln w="3175" cap="flat">
              <a:solidFill>
                <a:srgbClr val="000000"/>
              </a:solidFill>
              <a:prstDash val="solid"/>
              <a:miter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/>
            </a:ln>
          </a:left>
          <a:right>
            <a:ln w="3175" cap="flat">
              <a:solidFill>
                <a:srgbClr val="000000"/>
              </a:solidFill>
              <a:prstDash val="solid"/>
              <a:miter/>
            </a:ln>
          </a:right>
          <a:top>
            <a:ln w="12700" cap="flat">
              <a:solidFill>
                <a:srgbClr val="000000"/>
              </a:solidFill>
              <a:prstDash val="solid"/>
              <a:miter/>
            </a:ln>
          </a:top>
          <a:bottom>
            <a:ln w="3175" cap="flat">
              <a:solidFill>
                <a:srgbClr val="000000"/>
              </a:solidFill>
              <a:prstDash val="solid"/>
              <a:miter/>
            </a:ln>
          </a:bottom>
          <a:insideH>
            <a:ln w="3175" cap="flat">
              <a:solidFill>
                <a:srgbClr val="000000"/>
              </a:solidFill>
              <a:prstDash val="solid"/>
              <a:miter/>
            </a:ln>
          </a:insideH>
          <a:insideV>
            <a:ln w="3175" cap="flat">
              <a:solidFill>
                <a:srgbClr val="000000"/>
              </a:solidFill>
              <a:prstDash val="solid"/>
              <a:miter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/>
            </a:ln>
          </a:left>
          <a:right>
            <a:ln w="3175" cap="flat">
              <a:solidFill>
                <a:srgbClr val="000000"/>
              </a:solidFill>
              <a:prstDash val="solid"/>
              <a:miter/>
            </a:ln>
          </a:right>
          <a:top>
            <a:ln w="3175" cap="flat">
              <a:solidFill>
                <a:srgbClr val="000000"/>
              </a:solidFill>
              <a:prstDash val="solid"/>
              <a:miter/>
            </a:ln>
          </a:top>
          <a:bottom>
            <a:ln w="12700" cap="flat">
              <a:solidFill>
                <a:srgbClr val="000000"/>
              </a:solidFill>
              <a:prstDash val="solid"/>
              <a:miter/>
            </a:ln>
          </a:bottom>
          <a:insideH>
            <a:ln w="3175" cap="flat">
              <a:solidFill>
                <a:srgbClr val="000000"/>
              </a:solidFill>
              <a:prstDash val="solid"/>
              <a:miter/>
            </a:ln>
          </a:insideH>
          <a:insideV>
            <a:ln w="3175" cap="flat">
              <a:solidFill>
                <a:srgbClr val="000000"/>
              </a:solidFill>
              <a:prstDash val="solid"/>
              <a:miter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3071"/>
        <p:guide pos="409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viewProps" Target="viewProps.xml"  /><Relationship Id="rId11" Type="http://schemas.openxmlformats.org/officeDocument/2006/relationships/theme" Target="theme/theme1.xml"  /><Relationship Id="rId12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presProps" Target="presProps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저자 및 날짜"/>
          <p:cNvSpPr txBox="1"/>
          <p:nvPr>
            <p:ph type="body" sz="quarter" idx="21" hasCustomPrompt="1"/>
          </p:nvPr>
        </p:nvSpPr>
        <p:spPr>
          <a:xfrm>
            <a:off x="640714" y="7544460"/>
            <a:ext cx="11717870" cy="339723"/>
          </a:xfrm>
          <a:prstGeom prst="rect">
            <a:avLst/>
          </a:prstGeom>
        </p:spPr>
        <p:txBody>
          <a:bodyPr lIns="24383" tIns="24383" rIns="24383" bIns="24383"/>
          <a:lstStyle>
            <a:lvl1pPr defTabSz="463747">
              <a:defRPr sz="1896"/>
            </a:lvl1pPr>
          </a:lstStyle>
          <a:p>
            <a:pPr/>
            <a:r>
              <a:t>저자 및 날짜</a:t>
            </a:r>
          </a:p>
        </p:txBody>
      </p:sp>
      <p:sp>
        <p:nvSpPr>
          <p:cNvPr id="12" name="프레젠테이션 제목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프레젠테이션 제목</a:t>
            </a:r>
          </a:p>
        </p:txBody>
      </p:sp>
      <p:sp>
        <p:nvSpPr>
          <p:cNvPr id="13" name="본문 첫 번째 줄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내역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본문 첫 번째 줄…"/>
          <p:cNvSpPr txBox="1"/>
          <p:nvPr>
            <p:ph type="body" sz="quarter" idx="1" hasCustomPrompt="1"/>
          </p:nvPr>
        </p:nvSpPr>
        <p:spPr>
          <a:xfrm>
            <a:off x="643466" y="3843649"/>
            <a:ext cx="11717868" cy="2066302"/>
          </a:xfrm>
          <a:prstGeom prst="rect">
            <a:avLst/>
          </a:prstGeom>
        </p:spPr>
        <p:txBody>
          <a:bodyPr anchor="ctr"/>
          <a:lstStyle>
            <a:lvl1pPr algn="ctr" defTabSz="1733930">
              <a:lnSpc>
                <a:spcPct val="80000"/>
              </a:lnSpc>
              <a:defRPr b="0" spc="-164" sz="8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algn="ctr" defTabSz="1733930">
              <a:lnSpc>
                <a:spcPct val="80000"/>
              </a:lnSpc>
              <a:defRPr b="0" spc="-164" sz="8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algn="ctr" defTabSz="1733930">
              <a:lnSpc>
                <a:spcPct val="80000"/>
              </a:lnSpc>
              <a:defRPr b="0" spc="-164" sz="8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algn="ctr" defTabSz="1733930">
              <a:lnSpc>
                <a:spcPct val="80000"/>
              </a:lnSpc>
              <a:defRPr b="0" spc="-164" sz="8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algn="ctr" defTabSz="1733930">
              <a:lnSpc>
                <a:spcPct val="80000"/>
              </a:lnSpc>
              <a:defRPr b="0" spc="-164" sz="8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내역서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중요한 사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본문 첫 번째 줄…"/>
          <p:cNvSpPr txBox="1"/>
          <p:nvPr>
            <p:ph type="body" sz="half" idx="1" hasCustomPrompt="1"/>
          </p:nvPr>
        </p:nvSpPr>
        <p:spPr>
          <a:xfrm>
            <a:off x="643466" y="1793027"/>
            <a:ext cx="11717868" cy="3862179"/>
          </a:xfrm>
          <a:prstGeom prst="rect">
            <a:avLst/>
          </a:prstGeom>
        </p:spPr>
        <p:txBody>
          <a:bodyPr anchor="b"/>
          <a:lstStyle>
            <a:lvl1pPr algn="ctr" defTabSz="1733930">
              <a:lnSpc>
                <a:spcPct val="80000"/>
              </a:lnSpc>
              <a:defRPr spc="-176" sz="17600"/>
            </a:lvl1pPr>
            <a:lvl2pPr algn="ctr" defTabSz="1733930">
              <a:lnSpc>
                <a:spcPct val="80000"/>
              </a:lnSpc>
              <a:defRPr spc="-176" sz="17600"/>
            </a:lvl2pPr>
            <a:lvl3pPr algn="ctr" defTabSz="1733930">
              <a:lnSpc>
                <a:spcPct val="80000"/>
              </a:lnSpc>
              <a:defRPr spc="-176" sz="17600"/>
            </a:lvl3pPr>
            <a:lvl4pPr algn="ctr" defTabSz="1733930">
              <a:lnSpc>
                <a:spcPct val="80000"/>
              </a:lnSpc>
              <a:defRPr spc="-176" sz="17600"/>
            </a:lvl4pPr>
            <a:lvl5pPr algn="ctr" defTabSz="1733930">
              <a:lnSpc>
                <a:spcPct val="80000"/>
              </a:lnSpc>
              <a:defRPr spc="-176" sz="176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사실 정보"/>
          <p:cNvSpPr txBox="1"/>
          <p:nvPr>
            <p:ph type="body" sz="quarter" idx="21" hasCustomPrompt="1"/>
          </p:nvPr>
        </p:nvSpPr>
        <p:spPr>
          <a:xfrm>
            <a:off x="643466" y="5625696"/>
            <a:ext cx="11717868" cy="498550"/>
          </a:xfrm>
          <a:prstGeom prst="rect">
            <a:avLst/>
          </a:prstGeom>
        </p:spPr>
        <p:txBody>
          <a:bodyPr lIns="24383" tIns="24383" rIns="24383" bIns="24383"/>
          <a:lstStyle>
            <a:lvl1pPr algn="ctr" defTabSz="434396">
              <a:defRPr sz="2812"/>
            </a:lvl1pPr>
          </a:lstStyle>
          <a:p>
            <a:pPr/>
            <a:r>
              <a:t>사실 정보</a:t>
            </a:r>
          </a:p>
        </p:txBody>
      </p:sp>
      <p:sp>
        <p:nvSpPr>
          <p:cNvPr id="10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속성"/>
          <p:cNvSpPr txBox="1"/>
          <p:nvPr>
            <p:ph type="body" sz="quarter" idx="21" hasCustomPrompt="1"/>
          </p:nvPr>
        </p:nvSpPr>
        <p:spPr>
          <a:xfrm>
            <a:off x="1296013" y="6912775"/>
            <a:ext cx="10773362" cy="339723"/>
          </a:xfrm>
          <a:prstGeom prst="rect">
            <a:avLst/>
          </a:prstGeom>
        </p:spPr>
        <p:txBody>
          <a:bodyPr lIns="24383" tIns="24383" rIns="24383" bIns="24383"/>
          <a:lstStyle>
            <a:lvl1pPr defTabSz="498968">
              <a:defRPr sz="2040"/>
            </a:lvl1pPr>
          </a:lstStyle>
          <a:p>
            <a:pPr/>
            <a:r>
              <a:t>속성</a:t>
            </a:r>
          </a:p>
        </p:txBody>
      </p:sp>
      <p:sp>
        <p:nvSpPr>
          <p:cNvPr id="116" name="본문 첫 번째 줄…"/>
          <p:cNvSpPr txBox="1"/>
          <p:nvPr>
            <p:ph type="body" sz="quarter" idx="1" hasCustomPrompt="1"/>
          </p:nvPr>
        </p:nvSpPr>
        <p:spPr>
          <a:xfrm>
            <a:off x="935425" y="3853792"/>
            <a:ext cx="11133950" cy="2046016"/>
          </a:xfrm>
          <a:prstGeom prst="rect">
            <a:avLst/>
          </a:prstGeom>
        </p:spPr>
        <p:txBody>
          <a:bodyPr/>
          <a:lstStyle>
            <a:lvl1pPr marL="454345" indent="-334151" defTabSz="1733930">
              <a:lnSpc>
                <a:spcPct val="90000"/>
              </a:lnSpc>
              <a:defRPr b="0" spc="-119"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454345" indent="123048" defTabSz="1733930">
              <a:lnSpc>
                <a:spcPct val="90000"/>
              </a:lnSpc>
              <a:defRPr b="0" spc="-119"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454345" indent="580248" defTabSz="1733930">
              <a:lnSpc>
                <a:spcPct val="90000"/>
              </a:lnSpc>
              <a:defRPr b="0" spc="-119"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454345" indent="1037448" defTabSz="1733930">
              <a:lnSpc>
                <a:spcPct val="90000"/>
              </a:lnSpc>
              <a:defRPr b="0" spc="-119"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454345" indent="1494648" defTabSz="1733930">
              <a:lnSpc>
                <a:spcPct val="90000"/>
              </a:lnSpc>
              <a:defRPr b="0" spc="-119"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“멋진 인용구”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이미지"/>
          <p:cNvSpPr/>
          <p:nvPr>
            <p:ph type="pic" sz="quarter" idx="21"/>
          </p:nvPr>
        </p:nvSpPr>
        <p:spPr>
          <a:xfrm>
            <a:off x="8405707" y="1761066"/>
            <a:ext cx="3967520" cy="31731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이미지"/>
          <p:cNvSpPr/>
          <p:nvPr>
            <p:ph type="pic" sz="half" idx="22"/>
          </p:nvPr>
        </p:nvSpPr>
        <p:spPr>
          <a:xfrm>
            <a:off x="7200053" y="3340946"/>
            <a:ext cx="5567681" cy="648009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이미지"/>
          <p:cNvSpPr/>
          <p:nvPr>
            <p:ph type="pic" idx="23"/>
          </p:nvPr>
        </p:nvSpPr>
        <p:spPr>
          <a:xfrm>
            <a:off x="-74508" y="1483359"/>
            <a:ext cx="8859522" cy="664464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이미지"/>
          <p:cNvSpPr/>
          <p:nvPr>
            <p:ph type="pic" idx="21"/>
          </p:nvPr>
        </p:nvSpPr>
        <p:spPr>
          <a:xfrm>
            <a:off x="-711201" y="-1727201"/>
            <a:ext cx="14427201" cy="115417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616374" y="528319"/>
            <a:ext cx="14264642" cy="85434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프레젠테이션 제목"/>
          <p:cNvSpPr txBox="1"/>
          <p:nvPr>
            <p:ph type="title" hasCustomPrompt="1"/>
          </p:nvPr>
        </p:nvSpPr>
        <p:spPr>
          <a:xfrm>
            <a:off x="643466" y="5019040"/>
            <a:ext cx="11717868" cy="2479041"/>
          </a:xfrm>
          <a:prstGeom prst="rect">
            <a:avLst/>
          </a:prstGeom>
        </p:spPr>
        <p:txBody>
          <a:bodyPr/>
          <a:lstStyle/>
          <a:p>
            <a:pPr/>
            <a:r>
              <a:t>프레젠테이션 제목</a:t>
            </a:r>
          </a:p>
        </p:txBody>
      </p:sp>
      <p:sp>
        <p:nvSpPr>
          <p:cNvPr id="23" name="저자 및 날짜"/>
          <p:cNvSpPr txBox="1"/>
          <p:nvPr>
            <p:ph type="body" sz="quarter" idx="22" hasCustomPrompt="1"/>
          </p:nvPr>
        </p:nvSpPr>
        <p:spPr>
          <a:xfrm>
            <a:off x="644101" y="1809140"/>
            <a:ext cx="11716599" cy="339722"/>
          </a:xfrm>
          <a:prstGeom prst="rect">
            <a:avLst/>
          </a:prstGeom>
        </p:spPr>
        <p:txBody>
          <a:bodyPr lIns="24383" tIns="24383" rIns="24383" bIns="24383"/>
          <a:lstStyle>
            <a:lvl1pPr defTabSz="463747">
              <a:defRPr sz="1896"/>
            </a:lvl1pPr>
          </a:lstStyle>
          <a:p>
            <a:pPr/>
            <a:r>
              <a:t>저자 및 날짜</a:t>
            </a:r>
          </a:p>
        </p:txBody>
      </p:sp>
      <p:sp>
        <p:nvSpPr>
          <p:cNvPr id="24" name="본문 첫 번째 줄…"/>
          <p:cNvSpPr txBox="1"/>
          <p:nvPr>
            <p:ph type="body" sz="quarter" idx="1" hasCustomPrompt="1"/>
          </p:nvPr>
        </p:nvSpPr>
        <p:spPr>
          <a:xfrm>
            <a:off x="643466" y="7411152"/>
            <a:ext cx="11717868" cy="595708"/>
          </a:xfrm>
          <a:prstGeom prst="rect">
            <a:avLst/>
          </a:prstGeom>
        </p:spPr>
        <p:txBody>
          <a:bodyPr/>
          <a:lstStyle/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sz="half" idx="21"/>
          </p:nvPr>
        </p:nvSpPr>
        <p:spPr>
          <a:xfrm>
            <a:off x="5852159" y="1110826"/>
            <a:ext cx="6477248" cy="753872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슬라이드 제목"/>
          <p:cNvSpPr txBox="1"/>
          <p:nvPr>
            <p:ph type="title" hasCustomPrompt="1"/>
          </p:nvPr>
        </p:nvSpPr>
        <p:spPr>
          <a:xfrm>
            <a:off x="643466" y="1896533"/>
            <a:ext cx="5215468" cy="3137213"/>
          </a:xfrm>
          <a:prstGeom prst="rect">
            <a:avLst/>
          </a:prstGeom>
        </p:spPr>
        <p:txBody>
          <a:bodyPr/>
          <a:lstStyle>
            <a:lvl1pPr>
              <a:defRPr spc="-119" sz="6000"/>
            </a:lvl1pPr>
          </a:lstStyle>
          <a:p>
            <a:pPr/>
            <a:r>
              <a:t>슬라이드 제목</a:t>
            </a:r>
          </a:p>
        </p:txBody>
      </p:sp>
      <p:sp>
        <p:nvSpPr>
          <p:cNvPr id="34" name="본문 첫 번째 줄…"/>
          <p:cNvSpPr txBox="1"/>
          <p:nvPr>
            <p:ph type="body" sz="quarter" idx="1" hasCustomPrompt="1"/>
          </p:nvPr>
        </p:nvSpPr>
        <p:spPr>
          <a:xfrm>
            <a:off x="643466" y="4984841"/>
            <a:ext cx="5215468" cy="2872226"/>
          </a:xfrm>
          <a:prstGeom prst="rect">
            <a:avLst/>
          </a:prstGeom>
        </p:spPr>
        <p:txBody>
          <a:bodyPr/>
          <a:lstStyle/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슬라이드 번호"/>
          <p:cNvSpPr txBox="1"/>
          <p:nvPr>
            <p:ph type="sldNum" sz="quarter" idx="2"/>
          </p:nvPr>
        </p:nvSpPr>
        <p:spPr>
          <a:xfrm>
            <a:off x="6380889" y="8170057"/>
            <a:ext cx="236357" cy="22772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/>
          <p:nvPr>
            <p:ph type="title" hasCustomPrompt="1"/>
          </p:nvPr>
        </p:nvSpPr>
        <p:spPr>
          <a:xfrm>
            <a:off x="643466" y="1794933"/>
            <a:ext cx="11717868" cy="764354"/>
          </a:xfrm>
          <a:prstGeom prst="rect">
            <a:avLst/>
          </a:prstGeom>
        </p:spPr>
        <p:txBody>
          <a:bodyPr anchor="t"/>
          <a:lstStyle>
            <a:lvl1pPr>
              <a:defRPr spc="-119" sz="6000"/>
            </a:lvl1pPr>
          </a:lstStyle>
          <a:p>
            <a:pPr/>
            <a:r>
              <a:t>슬라이드 제목</a:t>
            </a:r>
          </a:p>
        </p:txBody>
      </p:sp>
      <p:sp>
        <p:nvSpPr>
          <p:cNvPr id="43" name="슬라이드 부제"/>
          <p:cNvSpPr txBox="1"/>
          <p:nvPr>
            <p:ph type="body" sz="quarter" idx="21" hasCustomPrompt="1"/>
          </p:nvPr>
        </p:nvSpPr>
        <p:spPr>
          <a:xfrm>
            <a:off x="643466" y="2484779"/>
            <a:ext cx="11717868" cy="498550"/>
          </a:xfrm>
          <a:prstGeom prst="rect">
            <a:avLst/>
          </a:prstGeom>
        </p:spPr>
        <p:txBody>
          <a:bodyPr lIns="24383" tIns="24383" rIns="24383" bIns="24383"/>
          <a:lstStyle>
            <a:lvl1pPr defTabSz="434396">
              <a:defRPr sz="2812"/>
            </a:lvl1pPr>
          </a:lstStyle>
          <a:p>
            <a:pPr/>
            <a:r>
              <a:t>슬라이드 부제</a:t>
            </a:r>
          </a:p>
        </p:txBody>
      </p:sp>
      <p:sp>
        <p:nvSpPr>
          <p:cNvPr id="44" name="본문 첫 번째 줄…"/>
          <p:cNvSpPr txBox="1"/>
          <p:nvPr>
            <p:ph type="body" idx="1" hasCustomPrompt="1"/>
          </p:nvPr>
        </p:nvSpPr>
        <p:spPr>
          <a:xfrm>
            <a:off x="643466" y="3485069"/>
            <a:ext cx="11717868" cy="4403207"/>
          </a:xfrm>
          <a:prstGeom prst="rect">
            <a:avLst/>
          </a:prstGeom>
        </p:spPr>
        <p:txBody>
          <a:bodyPr/>
          <a:lstStyle>
            <a:lvl1pPr marL="4318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b="0" sz="3400"/>
            </a:lvl1pPr>
            <a:lvl2pPr marL="10414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b="0" sz="3400"/>
            </a:lvl2pPr>
            <a:lvl3pPr marL="16510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b="0" sz="3400"/>
            </a:lvl3pPr>
            <a:lvl4pPr marL="22606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b="0" sz="3400"/>
            </a:lvl4pPr>
            <a:lvl5pPr marL="28702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b="0" sz="3400"/>
            </a:lvl5pPr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본문 첫 번째 줄…"/>
          <p:cNvSpPr txBox="1"/>
          <p:nvPr>
            <p:ph type="body" idx="1" hasCustomPrompt="1"/>
          </p:nvPr>
        </p:nvSpPr>
        <p:spPr>
          <a:xfrm>
            <a:off x="643466" y="3485069"/>
            <a:ext cx="11717868" cy="4403207"/>
          </a:xfrm>
          <a:prstGeom prst="rect">
            <a:avLst/>
          </a:prstGeom>
        </p:spPr>
        <p:txBody>
          <a:bodyPr numCol="2" spcCol="585893"/>
          <a:lstStyle>
            <a:lvl1pPr marL="4318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b="0" sz="3400"/>
            </a:lvl1pPr>
            <a:lvl2pPr marL="10414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b="0" sz="3400"/>
            </a:lvl2pPr>
            <a:lvl3pPr marL="16510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b="0" sz="3400"/>
            </a:lvl3pPr>
            <a:lvl4pPr marL="22606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b="0" sz="3400"/>
            </a:lvl4pPr>
            <a:lvl5pPr marL="28702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b="0" sz="3400"/>
            </a:lvl5pPr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슬라이드 부제"/>
          <p:cNvSpPr txBox="1"/>
          <p:nvPr>
            <p:ph type="body" sz="quarter" idx="21" hasCustomPrompt="1"/>
          </p:nvPr>
        </p:nvSpPr>
        <p:spPr>
          <a:xfrm>
            <a:off x="643466" y="2484779"/>
            <a:ext cx="5215468" cy="498550"/>
          </a:xfrm>
          <a:prstGeom prst="rect">
            <a:avLst/>
          </a:prstGeom>
        </p:spPr>
        <p:txBody>
          <a:bodyPr lIns="24383" tIns="24383" rIns="24383" bIns="24383"/>
          <a:lstStyle>
            <a:lvl1pPr defTabSz="434396">
              <a:defRPr sz="2812"/>
            </a:lvl1pPr>
          </a:lstStyle>
          <a:p>
            <a:pPr/>
            <a:r>
              <a:t>슬라이드 부제</a:t>
            </a:r>
          </a:p>
        </p:txBody>
      </p:sp>
      <p:sp>
        <p:nvSpPr>
          <p:cNvPr id="61" name="본문 첫 번째 줄…"/>
          <p:cNvSpPr txBox="1"/>
          <p:nvPr>
            <p:ph type="body" sz="quarter" idx="1" hasCustomPrompt="1"/>
          </p:nvPr>
        </p:nvSpPr>
        <p:spPr>
          <a:xfrm>
            <a:off x="643466" y="3485069"/>
            <a:ext cx="5215468" cy="4403536"/>
          </a:xfrm>
          <a:prstGeom prst="rect">
            <a:avLst/>
          </a:prstGeom>
        </p:spPr>
        <p:txBody>
          <a:bodyPr/>
          <a:lstStyle>
            <a:lvl1pPr marL="4318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b="0" sz="3400"/>
            </a:lvl1pPr>
            <a:lvl2pPr marL="10414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b="0" sz="3400"/>
            </a:lvl2pPr>
            <a:lvl3pPr marL="16510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b="0" sz="3400"/>
            </a:lvl3pPr>
            <a:lvl4pPr marL="22606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b="0" sz="3400"/>
            </a:lvl4pPr>
            <a:lvl5pPr marL="28702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b="0" sz="3400"/>
            </a:lvl5pPr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sz="half" idx="22"/>
          </p:nvPr>
        </p:nvSpPr>
        <p:spPr>
          <a:xfrm>
            <a:off x="6502400" y="1001991"/>
            <a:ext cx="5822333" cy="776311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슬라이드 제목"/>
          <p:cNvSpPr txBox="1"/>
          <p:nvPr>
            <p:ph type="title" hasCustomPrompt="1"/>
          </p:nvPr>
        </p:nvSpPr>
        <p:spPr>
          <a:xfrm>
            <a:off x="643466" y="1794933"/>
            <a:ext cx="5215468" cy="765387"/>
          </a:xfrm>
          <a:prstGeom prst="rect">
            <a:avLst/>
          </a:prstGeom>
        </p:spPr>
        <p:txBody>
          <a:bodyPr anchor="t"/>
          <a:lstStyle>
            <a:lvl1pPr>
              <a:defRPr spc="-119" sz="6000"/>
            </a:lvl1pPr>
          </a:lstStyle>
          <a:p>
            <a:pPr/>
            <a:r>
              <a:t>슬라이드 제목</a:t>
            </a:r>
          </a:p>
        </p:txBody>
      </p:sp>
      <p:sp>
        <p:nvSpPr>
          <p:cNvPr id="6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섹션 제목"/>
          <p:cNvSpPr txBox="1"/>
          <p:nvPr>
            <p:ph type="title" hasCustomPrompt="1"/>
          </p:nvPr>
        </p:nvSpPr>
        <p:spPr>
          <a:xfrm>
            <a:off x="643464" y="3637279"/>
            <a:ext cx="11717870" cy="2479042"/>
          </a:xfrm>
          <a:prstGeom prst="rect">
            <a:avLst/>
          </a:prstGeom>
        </p:spPr>
        <p:txBody>
          <a:bodyPr anchor="ctr"/>
          <a:lstStyle>
            <a:lvl1pPr>
              <a:defRPr b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섹션 제목</a:t>
            </a:r>
          </a:p>
        </p:txBody>
      </p:sp>
      <p:sp>
        <p:nvSpPr>
          <p:cNvPr id="72" name="슬라이드 번호"/>
          <p:cNvSpPr txBox="1"/>
          <p:nvPr>
            <p:ph type="sldNum" sz="quarter" idx="2"/>
          </p:nvPr>
        </p:nvSpPr>
        <p:spPr>
          <a:xfrm>
            <a:off x="6380889" y="8170057"/>
            <a:ext cx="236357" cy="22772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슬라이드 제목"/>
          <p:cNvSpPr txBox="1"/>
          <p:nvPr>
            <p:ph type="title" hasCustomPrompt="1"/>
          </p:nvPr>
        </p:nvSpPr>
        <p:spPr>
          <a:xfrm>
            <a:off x="643466" y="1794933"/>
            <a:ext cx="11717868" cy="765307"/>
          </a:xfrm>
          <a:prstGeom prst="rect">
            <a:avLst/>
          </a:prstGeom>
        </p:spPr>
        <p:txBody>
          <a:bodyPr anchor="t"/>
          <a:lstStyle>
            <a:lvl1pPr>
              <a:defRPr spc="-119" sz="6000"/>
            </a:lvl1pPr>
          </a:lstStyle>
          <a:p>
            <a:pPr/>
            <a:r>
              <a:t>슬라이드 제목</a:t>
            </a:r>
          </a:p>
        </p:txBody>
      </p:sp>
      <p:sp>
        <p:nvSpPr>
          <p:cNvPr id="80" name="슬라이드 부제"/>
          <p:cNvSpPr txBox="1"/>
          <p:nvPr>
            <p:ph type="body" sz="quarter" idx="21" hasCustomPrompt="1"/>
          </p:nvPr>
        </p:nvSpPr>
        <p:spPr>
          <a:xfrm>
            <a:off x="643466" y="2484779"/>
            <a:ext cx="11717868" cy="498550"/>
          </a:xfrm>
          <a:prstGeom prst="rect">
            <a:avLst/>
          </a:prstGeom>
        </p:spPr>
        <p:txBody>
          <a:bodyPr lIns="24383" tIns="24383" rIns="24383" bIns="24383"/>
          <a:lstStyle>
            <a:lvl1pPr defTabSz="434396">
              <a:defRPr sz="2812"/>
            </a:lvl1pPr>
          </a:lstStyle>
          <a:p>
            <a:pPr/>
            <a:r>
              <a:t>슬라이드 부제</a:t>
            </a:r>
          </a:p>
        </p:txBody>
      </p:sp>
      <p:sp>
        <p:nvSpPr>
          <p:cNvPr id="8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의제 제목"/>
          <p:cNvSpPr txBox="1"/>
          <p:nvPr>
            <p:ph type="title" hasCustomPrompt="1"/>
          </p:nvPr>
        </p:nvSpPr>
        <p:spPr>
          <a:xfrm>
            <a:off x="643466" y="1794933"/>
            <a:ext cx="11717868" cy="765387"/>
          </a:xfrm>
          <a:prstGeom prst="rect">
            <a:avLst/>
          </a:prstGeom>
        </p:spPr>
        <p:txBody>
          <a:bodyPr anchor="t"/>
          <a:lstStyle>
            <a:lvl1pPr>
              <a:defRPr spc="-119" sz="6000"/>
            </a:lvl1pPr>
          </a:lstStyle>
          <a:p>
            <a:pPr/>
            <a:r>
              <a:t>의제 제목</a:t>
            </a:r>
          </a:p>
        </p:txBody>
      </p:sp>
      <p:sp>
        <p:nvSpPr>
          <p:cNvPr id="89" name="의제 부제"/>
          <p:cNvSpPr txBox="1"/>
          <p:nvPr>
            <p:ph type="body" sz="quarter" idx="21" hasCustomPrompt="1"/>
          </p:nvPr>
        </p:nvSpPr>
        <p:spPr>
          <a:xfrm>
            <a:off x="643466" y="2484779"/>
            <a:ext cx="11717868" cy="498550"/>
          </a:xfrm>
          <a:prstGeom prst="rect">
            <a:avLst/>
          </a:prstGeom>
        </p:spPr>
        <p:txBody>
          <a:bodyPr lIns="24383" tIns="24383" rIns="24383" bIns="24383"/>
          <a:lstStyle>
            <a:lvl1pPr defTabSz="434396">
              <a:defRPr sz="2812"/>
            </a:lvl1pPr>
          </a:lstStyle>
          <a:p>
            <a:pPr/>
            <a:r>
              <a:t>의제 부제</a:t>
            </a:r>
          </a:p>
        </p:txBody>
      </p:sp>
      <p:sp>
        <p:nvSpPr>
          <p:cNvPr id="90" name="본문 첫 번째 줄…"/>
          <p:cNvSpPr txBox="1"/>
          <p:nvPr>
            <p:ph type="body" idx="1" hasCustomPrompt="1"/>
          </p:nvPr>
        </p:nvSpPr>
        <p:spPr>
          <a:xfrm>
            <a:off x="643466" y="3485069"/>
            <a:ext cx="11717868" cy="4403207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b="0" spc="-38"/>
            </a:lvl1pPr>
            <a:lvl2pPr>
              <a:spcBef>
                <a:spcPts val="1200"/>
              </a:spcBef>
              <a:defRPr b="0" spc="-38"/>
            </a:lvl2pPr>
            <a:lvl3pPr>
              <a:spcBef>
                <a:spcPts val="1200"/>
              </a:spcBef>
              <a:defRPr b="0" spc="-38"/>
            </a:lvl3pPr>
            <a:lvl4pPr>
              <a:spcBef>
                <a:spcPts val="1200"/>
              </a:spcBef>
              <a:defRPr b="0" spc="-38"/>
            </a:lvl4pPr>
            <a:lvl5pPr>
              <a:spcBef>
                <a:spcPts val="1200"/>
              </a:spcBef>
              <a:defRPr b="0" spc="-38"/>
            </a:lvl5pPr>
          </a:lstStyle>
          <a:p>
            <a:pPr/>
            <a:r>
              <a:t>의제 주제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13" Type="http://schemas.openxmlformats.org/officeDocument/2006/relationships/slideLayout" Target="../slideLayouts/slideLayout12.xml"  /><Relationship Id="rId14" Type="http://schemas.openxmlformats.org/officeDocument/2006/relationships/slideLayout" Target="../slideLayouts/slideLayout13.xml"  /><Relationship Id="rId15" Type="http://schemas.openxmlformats.org/officeDocument/2006/relationships/slideLayout" Target="../slideLayouts/slideLayout14.xml"  /><Relationship Id="rId16" Type="http://schemas.openxmlformats.org/officeDocument/2006/relationships/slideLayout" Target="../slideLayouts/slideLayout15.xml"  /><Relationship Id="rId2" Type="http://schemas.openxmlformats.org/officeDocument/2006/relationships/slideLayout" Target="../slideLayouts/slideLayout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프레젠테이션 제목"/>
          <p:cNvSpPr txBox="1"/>
          <p:nvPr>
            <p:ph type="title" hasCustomPrompt="1"/>
          </p:nvPr>
        </p:nvSpPr>
        <p:spPr>
          <a:xfrm>
            <a:off x="643464" y="2592528"/>
            <a:ext cx="11717870" cy="24790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b">
            <a:normAutofit fontScale="100000" lnSpcReduction="0"/>
          </a:bodyPr>
          <a:lstStyle/>
          <a:p>
            <a:pPr/>
            <a:r>
              <a:t>프레젠테이션 제목</a:t>
            </a:r>
          </a:p>
        </p:txBody>
      </p:sp>
      <p:sp>
        <p:nvSpPr>
          <p:cNvPr id="3" name="본문 첫 번째 줄…"/>
          <p:cNvSpPr txBox="1"/>
          <p:nvPr>
            <p:ph type="body" idx="1" hasCustomPrompt="1"/>
          </p:nvPr>
        </p:nvSpPr>
        <p:spPr>
          <a:xfrm>
            <a:off x="640715" y="5071568"/>
            <a:ext cx="11717868" cy="1016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>
            <a:normAutofit fontScale="100000" lnSpcReduction="0"/>
          </a:bodyPr>
          <a:lstStyle/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6380889" y="8167799"/>
            <a:ext cx="236357" cy="227721"/>
          </a:xfrm>
          <a:prstGeom prst="rect">
            <a:avLst/>
          </a:prstGeom>
          <a:ln w="3175">
            <a:miter lim="400000"/>
          </a:ln>
        </p:spPr>
        <p:txBody>
          <a:bodyPr wrap="none" lIns="27093" tIns="27093" rIns="27093" bIns="27093" anchor="b">
            <a:spAutoFit/>
          </a:bodyPr>
          <a:lstStyle>
            <a:lvl1pPr defTabSz="415431"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64" strike="noStrike" sz="8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64" strike="noStrike" sz="8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64" strike="noStrike" sz="8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64" strike="noStrike" sz="8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64" strike="noStrike" sz="8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64" strike="noStrike" sz="8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64" strike="noStrike" sz="8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64" strike="noStrike" sz="8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64" strike="noStrike" sz="8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Relationship Id="rId3" Type="http://schemas.openxmlformats.org/officeDocument/2006/relationships/image" Target="../media/image2.jpeg"  /><Relationship Id="rId4" Type="http://schemas.openxmlformats.org/officeDocument/2006/relationships/image" Target="../media/image3.jpeg"  /><Relationship Id="rId5" Type="http://schemas.openxmlformats.org/officeDocument/2006/relationships/image" Target="../media/image4.jpeg"  /><Relationship Id="rId6" Type="http://schemas.openxmlformats.org/officeDocument/2006/relationships/image" Target="../media/image5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4.jpeg"  /><Relationship Id="rId11" Type="http://schemas.openxmlformats.org/officeDocument/2006/relationships/image" Target="../media/image15.jpeg"  /><Relationship Id="rId12" Type="http://schemas.openxmlformats.org/officeDocument/2006/relationships/image" Target="../media/image16.jpeg"  /><Relationship Id="rId13" Type="http://schemas.openxmlformats.org/officeDocument/2006/relationships/image" Target="../media/image17.jpeg"  /><Relationship Id="rId14" Type="http://schemas.openxmlformats.org/officeDocument/2006/relationships/image" Target="../media/image18.jpeg"  /><Relationship Id="rId15" Type="http://schemas.openxmlformats.org/officeDocument/2006/relationships/image" Target="../media/image19.jpeg"  /><Relationship Id="rId16" Type="http://schemas.openxmlformats.org/officeDocument/2006/relationships/image" Target="../media/image20.jpeg"  /><Relationship Id="rId17" Type="http://schemas.openxmlformats.org/officeDocument/2006/relationships/image" Target="../media/image21.jpeg"  /><Relationship Id="rId18" Type="http://schemas.openxmlformats.org/officeDocument/2006/relationships/image" Target="../media/image22.jpeg"  /><Relationship Id="rId19" Type="http://schemas.openxmlformats.org/officeDocument/2006/relationships/image" Target="../media/image23.jpeg"  /><Relationship Id="rId2" Type="http://schemas.openxmlformats.org/officeDocument/2006/relationships/image" Target="../media/image6.jpeg"  /><Relationship Id="rId20" Type="http://schemas.openxmlformats.org/officeDocument/2006/relationships/image" Target="../media/image24.jpeg"  /><Relationship Id="rId21" Type="http://schemas.openxmlformats.org/officeDocument/2006/relationships/image" Target="../media/image25.jpeg"  /><Relationship Id="rId22" Type="http://schemas.openxmlformats.org/officeDocument/2006/relationships/image" Target="../media/image26.jpeg"  /><Relationship Id="rId23" Type="http://schemas.openxmlformats.org/officeDocument/2006/relationships/image" Target="../media/image27.jpeg"  /><Relationship Id="rId24" Type="http://schemas.openxmlformats.org/officeDocument/2006/relationships/image" Target="../media/image28.jpeg"  /><Relationship Id="rId25" Type="http://schemas.openxmlformats.org/officeDocument/2006/relationships/image" Target="../media/image29.jpeg"  /><Relationship Id="rId26" Type="http://schemas.openxmlformats.org/officeDocument/2006/relationships/image" Target="../media/image30.jpeg"  /><Relationship Id="rId27" Type="http://schemas.openxmlformats.org/officeDocument/2006/relationships/image" Target="../media/image31.jpeg"  /><Relationship Id="rId28" Type="http://schemas.openxmlformats.org/officeDocument/2006/relationships/image" Target="../media/image32.jpeg"  /><Relationship Id="rId29" Type="http://schemas.openxmlformats.org/officeDocument/2006/relationships/image" Target="../media/image33.jpeg"  /><Relationship Id="rId3" Type="http://schemas.openxmlformats.org/officeDocument/2006/relationships/image" Target="../media/image7.jpeg"  /><Relationship Id="rId30" Type="http://schemas.openxmlformats.org/officeDocument/2006/relationships/image" Target="../media/image34.jpeg"  /><Relationship Id="rId31" Type="http://schemas.openxmlformats.org/officeDocument/2006/relationships/image" Target="../media/image35.jpeg"  /><Relationship Id="rId4" Type="http://schemas.openxmlformats.org/officeDocument/2006/relationships/image" Target="../media/image8.jpeg"  /><Relationship Id="rId5" Type="http://schemas.openxmlformats.org/officeDocument/2006/relationships/image" Target="../media/image9.jpeg"  /><Relationship Id="rId6" Type="http://schemas.openxmlformats.org/officeDocument/2006/relationships/image" Target="../media/image10.jpeg"  /><Relationship Id="rId7" Type="http://schemas.openxmlformats.org/officeDocument/2006/relationships/image" Target="../media/image11.jpeg"  /><Relationship Id="rId8" Type="http://schemas.openxmlformats.org/officeDocument/2006/relationships/image" Target="../media/image12.jpeg"  /><Relationship Id="rId9" Type="http://schemas.openxmlformats.org/officeDocument/2006/relationships/image" Target="../media/image13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6.jpeg"  /><Relationship Id="rId3" Type="http://schemas.openxmlformats.org/officeDocument/2006/relationships/image" Target="../media/image37.jpeg"  /><Relationship Id="rId4" Type="http://schemas.openxmlformats.org/officeDocument/2006/relationships/image" Target="../media/image38.jpeg"  /><Relationship Id="rId5" Type="http://schemas.openxmlformats.org/officeDocument/2006/relationships/image" Target="../media/image39.jpeg"  /><Relationship Id="rId6" Type="http://schemas.openxmlformats.org/officeDocument/2006/relationships/image" Target="../media/image40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타원형"/>
          <p:cNvSpPr/>
          <p:nvPr/>
        </p:nvSpPr>
        <p:spPr>
          <a:xfrm>
            <a:off x="1341680" y="1744824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0"/>
            </a:schemeClr>
          </a:solidFill>
          <a:ln w="3175"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152" name="1"/>
          <p:cNvSpPr txBox="1"/>
          <p:nvPr/>
        </p:nvSpPr>
        <p:spPr>
          <a:xfrm>
            <a:off x="1389206" y="1753640"/>
            <a:ext cx="175617" cy="277098"/>
          </a:xfrm>
          <a:prstGeom prst="rect">
            <a:avLst/>
          </a:prstGeom>
          <a:ln w="3175">
            <a:miter/>
          </a:ln>
        </p:spPr>
        <p:txBody>
          <a:bodyPr lIns="27093" tIns="27093" rIns="27093" bIns="27093" anchor="ctr">
            <a:spAutoFit/>
          </a:bodyPr>
          <a:lstStyle/>
          <a:p>
            <a:pPr>
              <a:defRPr/>
            </a:pPr>
            <a:r>
              <a:rPr lang="ko-KR" altLang="en-US"/>
              <a:t>1</a:t>
            </a:r>
            <a:endParaRPr lang="ko-KR" altLang="en-US"/>
          </a:p>
        </p:txBody>
      </p:sp>
      <p:sp>
        <p:nvSpPr>
          <p:cNvPr id="153" name="직사각형"/>
          <p:cNvSpPr/>
          <p:nvPr/>
        </p:nvSpPr>
        <p:spPr>
          <a:xfrm>
            <a:off x="299566" y="1580773"/>
            <a:ext cx="5859260" cy="6592054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154" name="선"/>
          <p:cNvSpPr/>
          <p:nvPr/>
        </p:nvSpPr>
        <p:spPr>
          <a:xfrm>
            <a:off x="299566" y="2397127"/>
            <a:ext cx="5859260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wrap="square" lIns="27093" tIns="27093" rIns="27093" bIns="27093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55" name="직사각형"/>
          <p:cNvSpPr/>
          <p:nvPr/>
        </p:nvSpPr>
        <p:spPr>
          <a:xfrm>
            <a:off x="816181" y="2705926"/>
            <a:ext cx="4826030" cy="1511659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156" name="직사각형"/>
          <p:cNvSpPr/>
          <p:nvPr/>
        </p:nvSpPr>
        <p:spPr>
          <a:xfrm>
            <a:off x="766650" y="6364410"/>
            <a:ext cx="2184249" cy="1325277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157" name="직사각형"/>
          <p:cNvSpPr/>
          <p:nvPr/>
        </p:nvSpPr>
        <p:spPr>
          <a:xfrm>
            <a:off x="4812880" y="4733949"/>
            <a:ext cx="838185" cy="1209327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158" name="직사각형"/>
          <p:cNvSpPr/>
          <p:nvPr/>
        </p:nvSpPr>
        <p:spPr>
          <a:xfrm>
            <a:off x="3388749" y="6371054"/>
            <a:ext cx="2261893" cy="1325277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159" name="선"/>
          <p:cNvSpPr/>
          <p:nvPr/>
        </p:nvSpPr>
        <p:spPr>
          <a:xfrm>
            <a:off x="805098" y="2991127"/>
            <a:ext cx="4848197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wrap="square" lIns="27093" tIns="27093" rIns="27093" bIns="27093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60" name="# 커뮤니티"/>
          <p:cNvSpPr txBox="1"/>
          <p:nvPr/>
        </p:nvSpPr>
        <p:spPr>
          <a:xfrm>
            <a:off x="795757" y="2737556"/>
            <a:ext cx="721293" cy="244687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# 커뮤니티</a:t>
            </a:r>
            <a:endParaRPr lang="ko-KR" altLang="en-US"/>
          </a:p>
        </p:txBody>
      </p:sp>
      <p:sp>
        <p:nvSpPr>
          <p:cNvPr id="161" name="로그인"/>
          <p:cNvSpPr txBox="1"/>
          <p:nvPr/>
        </p:nvSpPr>
        <p:spPr>
          <a:xfrm>
            <a:off x="5450833" y="1858083"/>
            <a:ext cx="462366" cy="2446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로그인</a:t>
            </a:r>
            <a:endParaRPr lang="ko-KR" altLang="en-US"/>
          </a:p>
        </p:txBody>
      </p:sp>
      <p:sp>
        <p:nvSpPr>
          <p:cNvPr id="162" name="로고"/>
          <p:cNvSpPr txBox="1"/>
          <p:nvPr/>
        </p:nvSpPr>
        <p:spPr>
          <a:xfrm>
            <a:off x="456241" y="1891513"/>
            <a:ext cx="330539" cy="2446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로고</a:t>
            </a:r>
            <a:endParaRPr lang="ko-KR" altLang="en-US"/>
          </a:p>
        </p:txBody>
      </p:sp>
      <p:sp>
        <p:nvSpPr>
          <p:cNvPr id="163" name="# 금주 영화 순위"/>
          <p:cNvSpPr txBox="1"/>
          <p:nvPr/>
        </p:nvSpPr>
        <p:spPr>
          <a:xfrm>
            <a:off x="708008" y="4349786"/>
            <a:ext cx="1069680" cy="244687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# 금주 영화 순위</a:t>
            </a:r>
            <a:endParaRPr lang="ko-KR" altLang="en-US"/>
          </a:p>
        </p:txBody>
      </p:sp>
      <p:sp>
        <p:nvSpPr>
          <p:cNvPr id="164" name="선"/>
          <p:cNvSpPr/>
          <p:nvPr/>
        </p:nvSpPr>
        <p:spPr>
          <a:xfrm>
            <a:off x="759877" y="6564197"/>
            <a:ext cx="2197795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wrap="square" lIns="27093" tIns="27093" rIns="27093" bIns="27093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65" name="선"/>
          <p:cNvSpPr/>
          <p:nvPr/>
        </p:nvSpPr>
        <p:spPr>
          <a:xfrm>
            <a:off x="3381976" y="6570840"/>
            <a:ext cx="2275439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wrap="square" lIns="27093" tIns="27093" rIns="27093" bIns="27093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66" name="# 공지사항"/>
          <p:cNvSpPr txBox="1"/>
          <p:nvPr/>
        </p:nvSpPr>
        <p:spPr>
          <a:xfrm>
            <a:off x="750062" y="6347606"/>
            <a:ext cx="721293" cy="2446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# 공지사항</a:t>
            </a:r>
            <a:endParaRPr lang="ko-KR" altLang="en-US"/>
          </a:p>
        </p:txBody>
      </p:sp>
      <p:sp>
        <p:nvSpPr>
          <p:cNvPr id="167" name="# 최신글"/>
          <p:cNvSpPr txBox="1"/>
          <p:nvPr/>
        </p:nvSpPr>
        <p:spPr>
          <a:xfrm>
            <a:off x="3376556" y="6347606"/>
            <a:ext cx="589467" cy="2446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# 최신글</a:t>
            </a:r>
            <a:endParaRPr lang="ko-KR" altLang="en-US"/>
          </a:p>
        </p:txBody>
      </p:sp>
      <p:sp>
        <p:nvSpPr>
          <p:cNvPr id="168" name="타원형"/>
          <p:cNvSpPr/>
          <p:nvPr/>
        </p:nvSpPr>
        <p:spPr>
          <a:xfrm>
            <a:off x="5212350" y="1744824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0"/>
            </a:schemeClr>
          </a:solidFill>
          <a:ln w="3175"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169" name="2"/>
          <p:cNvSpPr txBox="1"/>
          <p:nvPr/>
        </p:nvSpPr>
        <p:spPr>
          <a:xfrm>
            <a:off x="5259875" y="1753640"/>
            <a:ext cx="175617" cy="277098"/>
          </a:xfrm>
          <a:prstGeom prst="rect">
            <a:avLst/>
          </a:prstGeom>
          <a:ln w="3175">
            <a:miter/>
          </a:ln>
        </p:spPr>
        <p:txBody>
          <a:bodyPr lIns="27093" tIns="27093" rIns="27093" bIns="27093" anchor="ctr">
            <a:spAutoFit/>
          </a:bodyPr>
          <a:lstStyle/>
          <a:p>
            <a:pPr>
              <a:defRPr/>
            </a:pPr>
            <a:r>
              <a:rPr lang="ko-KR" altLang="en-US"/>
              <a:t>2</a:t>
            </a:r>
            <a:endParaRPr lang="ko-KR" altLang="en-US"/>
          </a:p>
        </p:txBody>
      </p:sp>
      <p:sp>
        <p:nvSpPr>
          <p:cNvPr id="170" name="타원형"/>
          <p:cNvSpPr/>
          <p:nvPr/>
        </p:nvSpPr>
        <p:spPr>
          <a:xfrm>
            <a:off x="588129" y="2546763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0"/>
            </a:schemeClr>
          </a:solidFill>
          <a:ln w="3175"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171" name="3"/>
          <p:cNvSpPr txBox="1"/>
          <p:nvPr/>
        </p:nvSpPr>
        <p:spPr>
          <a:xfrm>
            <a:off x="635655" y="2555579"/>
            <a:ext cx="175617" cy="277098"/>
          </a:xfrm>
          <a:prstGeom prst="rect">
            <a:avLst/>
          </a:prstGeom>
          <a:ln w="3175">
            <a:miter/>
          </a:ln>
        </p:spPr>
        <p:txBody>
          <a:bodyPr lIns="27093" tIns="27093" rIns="27093" bIns="27093" anchor="ctr">
            <a:spAutoFit/>
          </a:bodyPr>
          <a:lstStyle/>
          <a:p>
            <a:pPr>
              <a:defRPr/>
            </a:pPr>
            <a:r>
              <a:rPr lang="ko-KR" altLang="en-US"/>
              <a:t>3</a:t>
            </a:r>
            <a:endParaRPr lang="ko-KR" altLang="en-US"/>
          </a:p>
        </p:txBody>
      </p:sp>
      <p:sp>
        <p:nvSpPr>
          <p:cNvPr id="172" name="타원형"/>
          <p:cNvSpPr/>
          <p:nvPr/>
        </p:nvSpPr>
        <p:spPr>
          <a:xfrm>
            <a:off x="588129" y="4669821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0"/>
            </a:schemeClr>
          </a:solidFill>
          <a:ln w="3175"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173" name="4"/>
          <p:cNvSpPr txBox="1"/>
          <p:nvPr/>
        </p:nvSpPr>
        <p:spPr>
          <a:xfrm>
            <a:off x="635655" y="4678637"/>
            <a:ext cx="175617" cy="277098"/>
          </a:xfrm>
          <a:prstGeom prst="rect">
            <a:avLst/>
          </a:prstGeom>
          <a:ln w="3175">
            <a:miter/>
          </a:ln>
        </p:spPr>
        <p:txBody>
          <a:bodyPr lIns="27093" tIns="27093" rIns="27093" bIns="27093" anchor="ctr">
            <a:spAutoFit/>
          </a:bodyPr>
          <a:lstStyle/>
          <a:p>
            <a:pPr>
              <a:defRPr/>
            </a:pPr>
            <a:r>
              <a:rPr lang="ko-KR" altLang="en-US"/>
              <a:t>4</a:t>
            </a:r>
            <a:endParaRPr lang="ko-KR" altLang="en-US"/>
          </a:p>
        </p:txBody>
      </p:sp>
      <p:sp>
        <p:nvSpPr>
          <p:cNvPr id="174" name="타원형"/>
          <p:cNvSpPr/>
          <p:nvPr/>
        </p:nvSpPr>
        <p:spPr>
          <a:xfrm>
            <a:off x="588129" y="6109450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0"/>
            </a:schemeClr>
          </a:solidFill>
          <a:ln w="3175">
            <a:miter/>
          </a:ln>
        </p:spPr>
        <p:txBody>
          <a:bodyPr lIns="27093" tIns="27093" rIns="27093" bIns="27093" anchor="ctr"/>
          <a:lstStyle/>
          <a:p>
            <a:pPr defTabSz="587022">
              <a:defRPr sz="2200" b="1">
                <a:solidFill>
                  <a:srgbClr val="ffffff"/>
                </a:solidFill>
              </a:defRPr>
            </a:pPr>
            <a:endParaRPr lang="ko-KR" altLang="en-US"/>
          </a:p>
        </p:txBody>
      </p:sp>
      <p:sp>
        <p:nvSpPr>
          <p:cNvPr id="175" name="5"/>
          <p:cNvSpPr txBox="1"/>
          <p:nvPr/>
        </p:nvSpPr>
        <p:spPr>
          <a:xfrm>
            <a:off x="635655" y="6112019"/>
            <a:ext cx="175617" cy="289593"/>
          </a:xfrm>
          <a:prstGeom prst="rect">
            <a:avLst/>
          </a:prstGeom>
          <a:ln w="3175">
            <a:miter/>
          </a:ln>
        </p:spPr>
        <p:txBody>
          <a:bodyPr lIns="27093" tIns="27093" rIns="27093" bIns="27093" anchor="ctr">
            <a:spAutoFit/>
          </a:bodyPr>
          <a:lstStyle>
            <a:lvl1pPr>
              <a:defRPr b="1"/>
            </a:lvl1pPr>
          </a:lstStyle>
          <a:p>
            <a:pPr>
              <a:defRPr/>
            </a:pPr>
            <a:r>
              <a:rPr lang="ko-KR" altLang="en-US"/>
              <a:t>5</a:t>
            </a:r>
            <a:endParaRPr lang="ko-KR" altLang="en-US"/>
          </a:p>
        </p:txBody>
      </p:sp>
      <p:sp>
        <p:nvSpPr>
          <p:cNvPr id="176" name="타원형"/>
          <p:cNvSpPr/>
          <p:nvPr/>
        </p:nvSpPr>
        <p:spPr>
          <a:xfrm>
            <a:off x="5546681" y="6143130"/>
            <a:ext cx="270670" cy="294729"/>
          </a:xfrm>
          <a:prstGeom prst="ellipse">
            <a:avLst/>
          </a:prstGeom>
          <a:solidFill>
            <a:schemeClr val="accent4">
              <a:hueOff val="-476017"/>
              <a:lumOff val="-10040"/>
            </a:schemeClr>
          </a:solidFill>
          <a:ln w="3175"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177" name="6"/>
          <p:cNvSpPr txBox="1"/>
          <p:nvPr/>
        </p:nvSpPr>
        <p:spPr>
          <a:xfrm>
            <a:off x="5594207" y="6151946"/>
            <a:ext cx="175617" cy="277098"/>
          </a:xfrm>
          <a:prstGeom prst="rect">
            <a:avLst/>
          </a:prstGeom>
          <a:ln w="3175">
            <a:miter/>
          </a:ln>
        </p:spPr>
        <p:txBody>
          <a:bodyPr lIns="27093" tIns="27093" rIns="27093" bIns="27093" anchor="ctr">
            <a:spAutoFit/>
          </a:bodyPr>
          <a:lstStyle/>
          <a:p>
            <a:pPr>
              <a:defRPr/>
            </a:pPr>
            <a:r>
              <a:rPr lang="ko-KR" altLang="en-US"/>
              <a:t>6</a:t>
            </a:r>
            <a:endParaRPr lang="ko-KR" altLang="en-US"/>
          </a:p>
        </p:txBody>
      </p:sp>
      <p:sp>
        <p:nvSpPr>
          <p:cNvPr id="178" name="직사각형"/>
          <p:cNvSpPr/>
          <p:nvPr/>
        </p:nvSpPr>
        <p:spPr>
          <a:xfrm>
            <a:off x="3801032" y="4716025"/>
            <a:ext cx="838185" cy="1209328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179" name="직사각형"/>
          <p:cNvSpPr/>
          <p:nvPr/>
        </p:nvSpPr>
        <p:spPr>
          <a:xfrm>
            <a:off x="2789165" y="4713005"/>
            <a:ext cx="838186" cy="1209327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180" name="직사각형"/>
          <p:cNvSpPr/>
          <p:nvPr/>
        </p:nvSpPr>
        <p:spPr>
          <a:xfrm>
            <a:off x="1777316" y="4713005"/>
            <a:ext cx="838185" cy="1209327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181" name="직사각형"/>
          <p:cNvSpPr/>
          <p:nvPr/>
        </p:nvSpPr>
        <p:spPr>
          <a:xfrm>
            <a:off x="823755" y="4713005"/>
            <a:ext cx="838185" cy="1209327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graphicFrame>
        <p:nvGraphicFramePr>
          <p:cNvPr id="182" name="표"/>
          <p:cNvGraphicFramePr/>
          <p:nvPr/>
        </p:nvGraphicFramePr>
        <p:xfrm>
          <a:off x="6830227" y="2049917"/>
          <a:ext cx="5707439" cy="5742833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802245"/>
                <a:gridCol w="2051474"/>
                <a:gridCol w="1426860"/>
                <a:gridCol w="1426860"/>
              </a:tblGrid>
              <a:tr h="769638">
                <a:tc gridSpan="4">
                  <a:txBody>
                    <a:bodyPr vert="horz" lIns="50800" tIns="50800" rIns="50800" bIns="50800" anchor="ctr" anchorCtr="0"/>
                    <a:p>
                      <a:pPr algn="l"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/>
                        <a:t>1. HOME 페이지</a:t>
                      </a:r>
                      <a:endParaRPr sz="2200" b="1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769638">
                <a:tc>
                  <a:txBody>
                    <a:bodyPr vert="horz" lIns="50800" tIns="50800" rIns="50800" bIns="50800" anchor="ctr" anchorCtr="0"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/>
                        <a:t>1</a:t>
                      </a:r>
                      <a:endParaRPr sz="2200" b="1"/>
                    </a:p>
                  </a:txBody>
                  <a:tcPr marL="50800" marR="50800" marT="50800" marB="50800" anchor="ctr" horzOverflow="overflow"/>
                </a:tc>
                <a:tc gridSpan="3">
                  <a:txBody>
                    <a:bodyPr vert="horz" lIns="50800" tIns="50800" rIns="50800" bIns="50800" anchor="ctr" anchorCtr="0"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rPr lang="ko-KR" altLang="en-US"/>
                        <a:t>해당 페이지로 이동</a:t>
                      </a:r>
                      <a:endParaRPr lang="ko-KR" altLang="en-US"/>
                    </a:p>
                    <a:p>
                      <a:pPr algn="l" defTabSz="914400">
                        <a:defRPr sz="1500"/>
                      </a:pPr>
                      <a:r>
                        <a:rPr lang="ko-KR" altLang="en-US"/>
                        <a:t>(영화소개 : 2P , 커뮤니티 : 4P, 게시판 : 5P , 마이페이지 : 10P)</a:t>
                      </a:r>
                      <a:endParaRPr lang="ko-KR" altLang="en-US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637232">
                <a:tc>
                  <a:txBody>
                    <a:bodyPr vert="horz" lIns="50800" tIns="50800" rIns="50800" bIns="50800" anchor="ctr" anchorCtr="0"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/>
                        <a:t>2</a:t>
                      </a:r>
                      <a:endParaRPr sz="2200" b="1"/>
                    </a:p>
                  </a:txBody>
                  <a:tcPr marL="50800" marR="50800" marT="50800" marB="50800" anchor="ctr" horzOverflow="overflow"/>
                </a:tc>
                <a:tc gridSpan="3">
                  <a:txBody>
                    <a:bodyPr vert="horz" lIns="50800" tIns="50800" rIns="50800" bIns="50800" anchor="ctr" anchorCtr="0"/>
                    <a:p>
                      <a:pPr algn="l" defTabSz="914400">
                        <a:defRPr sz="1800"/>
                      </a:pPr>
                      <a:r>
                        <a:rPr sz="1500"/>
                        <a:t>- 로그인 페이지로 이동 (PPT 6페이지)</a:t>
                      </a:r>
                      <a:endParaRPr sz="1500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1169078">
                <a:tc>
                  <a:txBody>
                    <a:bodyPr vert="horz" lIns="50800" tIns="50800" rIns="50800" bIns="50800" anchor="ctr" anchorCtr="0"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/>
                        <a:t>3</a:t>
                      </a:r>
                      <a:endParaRPr sz="2200" b="1"/>
                    </a:p>
                  </a:txBody>
                  <a:tcPr marL="50800" marR="50800" marT="50800" marB="50800" anchor="ctr" horzOverflow="overflow"/>
                </a:tc>
                <a:tc gridSpan="3">
                  <a:txBody>
                    <a:bodyPr vert="horz" lIns="50800" tIns="50800" rIns="50800" bIns="50800" anchor="ctr" anchorCtr="0"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rPr lang="ko-KR" altLang="en-US"/>
                        <a:t>최신순으로 정렬</a:t>
                      </a:r>
                      <a:endParaRPr lang="ko-KR" altLang="en-US"/>
                    </a:p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rPr lang="ko-KR" altLang="en-US"/>
                        <a:t>7개 정렬</a:t>
                      </a:r>
                      <a:endParaRPr lang="ko-KR" altLang="en-US"/>
                    </a:p>
                    <a:p>
                      <a:pPr algn="l" defTabSz="914400">
                        <a:defRPr sz="1500"/>
                      </a:pPr>
                      <a:r>
                        <a:rPr lang="ko-KR" altLang="en-US"/>
                        <a:t>- 클릭 시 커뮤니티 목록 페이지로 이동 (PPT 6페이지)</a:t>
                      </a:r>
                      <a:endParaRPr lang="ko-KR" altLang="en-US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775612">
                <a:tc>
                  <a:txBody>
                    <a:bodyPr vert="horz" lIns="50800" tIns="50800" rIns="50800" bIns="50800" anchor="ctr" anchorCtr="0"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/>
                        <a:t>4</a:t>
                      </a:r>
                      <a:endParaRPr sz="2200" b="1"/>
                    </a:p>
                  </a:txBody>
                  <a:tcPr marL="50800" marR="50800" marT="50800" marB="50800" anchor="ctr" horzOverflow="overflow"/>
                </a:tc>
                <a:tc gridSpan="3">
                  <a:txBody>
                    <a:bodyPr vert="horz" lIns="50800" tIns="50800" rIns="50800" bIns="50800" anchor="ctr" anchorCtr="0"/>
                    <a:p>
                      <a:pPr algn="l" defTabSz="914400">
                        <a:defRPr sz="1800"/>
                      </a:pPr>
                      <a:r>
                        <a:rPr sz="1500"/>
                        <a:t>- 영화 포스터 출력</a:t>
                      </a:r>
                      <a:endParaRPr sz="1500"/>
                    </a:p>
                    <a:p>
                      <a:pPr algn="l" defTabSz="914400">
                        <a:defRPr sz="1800"/>
                      </a:pPr>
                      <a:r>
                        <a:rPr sz="1500"/>
                        <a:t>- 클릭 시 해당 영화 소개 페이지로 이동 (PPT 3페이지)</a:t>
                      </a:r>
                      <a:endParaRPr sz="1500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760676">
                <a:tc>
                  <a:txBody>
                    <a:bodyPr vert="horz" lIns="50800" tIns="50800" rIns="50800" bIns="50800" anchor="ctr" anchorCtr="0"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/>
                        <a:t>5</a:t>
                      </a:r>
                      <a:endParaRPr sz="2200" b="1"/>
                    </a:p>
                  </a:txBody>
                  <a:tcPr marL="50800" marR="50800" marT="50800" marB="50800" anchor="ctr" horzOverflow="overflow"/>
                </a:tc>
                <a:tc gridSpan="3">
                  <a:txBody>
                    <a:bodyPr vert="horz" lIns="50800" tIns="50800" rIns="50800" bIns="50800" anchor="ctr" anchorCtr="0"/>
                    <a:p>
                      <a:pPr algn="l" defTabSz="914400">
                        <a:defRPr sz="1800"/>
                      </a:pPr>
                      <a:r>
                        <a:rPr sz="1500"/>
                        <a:t>- 최신순으로 정렬</a:t>
                      </a:r>
                      <a:endParaRPr sz="1500"/>
                    </a:p>
                    <a:p>
                      <a:pPr algn="l" defTabSz="914400">
                        <a:defRPr sz="1800"/>
                      </a:pPr>
                      <a:r>
                        <a:rPr sz="1500"/>
                        <a:t>- ‘+더보기’ 클릭 시 공지사항 페이지로 이동 (PPT 10페이지)</a:t>
                      </a:r>
                      <a:endParaRPr sz="1500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816473">
                <a:tc>
                  <a:txBody>
                    <a:bodyPr vert="horz" lIns="50800" tIns="50800" rIns="50800" bIns="50800" anchor="ctr" anchorCtr="0"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/>
                        <a:t>6</a:t>
                      </a:r>
                      <a:endParaRPr sz="2200" b="1"/>
                    </a:p>
                  </a:txBody>
                  <a:tcPr marL="50800" marR="50800" marT="50800" marB="50800" anchor="ctr" horzOverflow="overflow"/>
                </a:tc>
                <a:tc gridSpan="3">
                  <a:txBody>
                    <a:bodyPr vert="horz" lIns="50800" tIns="50800" rIns="50800" bIns="50800" anchor="ctr" anchorCtr="0"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rPr lang="ko-KR" altLang="en-US"/>
                        <a:t>+더보기’ 클릭 시 게시판 페이지의 최신 목록으로 이동</a:t>
                      </a:r>
                      <a:endParaRPr lang="ko-KR" altLang="en-US"/>
                    </a:p>
                    <a:p>
                      <a:pPr algn="l" defTabSz="914400">
                        <a:defRPr sz="1500"/>
                      </a:pPr>
                      <a:r>
                        <a:rPr lang="ko-KR" altLang="en-US"/>
                        <a:t>(PPT 5페이지)</a:t>
                      </a:r>
                      <a:endParaRPr lang="ko-KR" altLang="en-US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183" name="영화소개"/>
          <p:cNvSpPr txBox="1"/>
          <p:nvPr/>
        </p:nvSpPr>
        <p:spPr>
          <a:xfrm>
            <a:off x="1577883" y="1891513"/>
            <a:ext cx="594191" cy="2446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영화소개</a:t>
            </a:r>
            <a:endParaRPr lang="ko-KR" altLang="en-US"/>
          </a:p>
        </p:txBody>
      </p:sp>
      <p:sp>
        <p:nvSpPr>
          <p:cNvPr id="184" name="커뮤니티"/>
          <p:cNvSpPr txBox="1"/>
          <p:nvPr/>
        </p:nvSpPr>
        <p:spPr>
          <a:xfrm>
            <a:off x="2437917" y="1897038"/>
            <a:ext cx="594192" cy="244687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커뮤니티</a:t>
            </a:r>
            <a:endParaRPr lang="ko-KR" altLang="en-US"/>
          </a:p>
        </p:txBody>
      </p:sp>
      <p:sp>
        <p:nvSpPr>
          <p:cNvPr id="185" name="게시판"/>
          <p:cNvSpPr txBox="1"/>
          <p:nvPr/>
        </p:nvSpPr>
        <p:spPr>
          <a:xfrm>
            <a:off x="3297952" y="1874545"/>
            <a:ext cx="462365" cy="2446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게시판</a:t>
            </a:r>
            <a:endParaRPr lang="ko-KR" altLang="en-US"/>
          </a:p>
        </p:txBody>
      </p:sp>
      <p:sp>
        <p:nvSpPr>
          <p:cNvPr id="186" name="마이페이지"/>
          <p:cNvSpPr txBox="1"/>
          <p:nvPr/>
        </p:nvSpPr>
        <p:spPr>
          <a:xfrm>
            <a:off x="4026160" y="1891513"/>
            <a:ext cx="726018" cy="2446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마이페이지</a:t>
            </a:r>
            <a:endParaRPr lang="ko-KR" altLang="en-US"/>
          </a:p>
        </p:txBody>
      </p:sp>
      <p:sp>
        <p:nvSpPr>
          <p:cNvPr id="187" name="1. 신동덤 니플러 뱃지로 라이온킹 오티 구합니다."/>
          <p:cNvSpPr txBox="1"/>
          <p:nvPr/>
        </p:nvSpPr>
        <p:spPr>
          <a:xfrm>
            <a:off x="895367" y="3070577"/>
            <a:ext cx="2995254" cy="244687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1. 신동덤 니플러 뱃지로 라이온킹 오티 구합니다.</a:t>
            </a:r>
            <a:endParaRPr lang="ko-KR" altLang="en-US"/>
          </a:p>
        </p:txBody>
      </p:sp>
      <p:sp>
        <p:nvSpPr>
          <p:cNvPr id="188" name="2. 닥터스트레인지 굿즈 교환하실 분~"/>
          <p:cNvSpPr txBox="1"/>
          <p:nvPr/>
        </p:nvSpPr>
        <p:spPr>
          <a:xfrm>
            <a:off x="899747" y="3388363"/>
            <a:ext cx="2300462" cy="2446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2. 닥터스트레인지 굿즈 교환하실 분~</a:t>
            </a:r>
            <a:endParaRPr lang="ko-KR" altLang="en-US"/>
          </a:p>
        </p:txBody>
      </p:sp>
      <p:sp>
        <p:nvSpPr>
          <p:cNvPr id="189" name="3. 메가박스 포토티켓 나눔해드립니다."/>
          <p:cNvSpPr txBox="1"/>
          <p:nvPr/>
        </p:nvSpPr>
        <p:spPr>
          <a:xfrm>
            <a:off x="904954" y="3706149"/>
            <a:ext cx="2340848" cy="2446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3. 메가박스 포토티켓 나눔해드립니다.</a:t>
            </a:r>
            <a:endParaRPr lang="ko-KR" altLang="en-US"/>
          </a:p>
        </p:txBody>
      </p:sp>
      <p:sp>
        <p:nvSpPr>
          <p:cNvPr id="190" name="+더보기"/>
          <p:cNvSpPr txBox="1"/>
          <p:nvPr/>
        </p:nvSpPr>
        <p:spPr>
          <a:xfrm>
            <a:off x="5070781" y="2737556"/>
            <a:ext cx="553806" cy="244687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+더보기</a:t>
            </a:r>
            <a:endParaRPr lang="ko-KR" altLang="en-US"/>
          </a:p>
        </p:txBody>
      </p:sp>
      <p:sp>
        <p:nvSpPr>
          <p:cNvPr id="191" name="+더보기"/>
          <p:cNvSpPr txBox="1"/>
          <p:nvPr/>
        </p:nvSpPr>
        <p:spPr>
          <a:xfrm>
            <a:off x="2387221" y="6358060"/>
            <a:ext cx="553806" cy="2446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+더보기</a:t>
            </a:r>
            <a:endParaRPr lang="ko-KR" altLang="en-US"/>
          </a:p>
        </p:txBody>
      </p:sp>
      <p:sp>
        <p:nvSpPr>
          <p:cNvPr id="192" name="+더보기"/>
          <p:cNvSpPr txBox="1"/>
          <p:nvPr/>
        </p:nvSpPr>
        <p:spPr>
          <a:xfrm>
            <a:off x="5122557" y="6345797"/>
            <a:ext cx="553805" cy="2446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+더보기</a:t>
            </a:r>
            <a:endParaRPr lang="ko-KR" altLang="en-US"/>
          </a:p>
        </p:txBody>
      </p:sp>
      <p:pic>
        <p:nvPicPr>
          <p:cNvPr id="193" name="이미지" descr="이미지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8450" y="4706655"/>
            <a:ext cx="850885" cy="1212963"/>
          </a:xfrm>
          <a:prstGeom prst="rect">
            <a:avLst/>
          </a:prstGeom>
          <a:ln w="3175">
            <a:miter/>
          </a:ln>
        </p:spPr>
      </p:pic>
      <p:pic>
        <p:nvPicPr>
          <p:cNvPr id="194" name="이미지" descr="이미지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77687" y="4706655"/>
            <a:ext cx="850885" cy="1223965"/>
          </a:xfrm>
          <a:prstGeom prst="rect">
            <a:avLst/>
          </a:prstGeom>
          <a:ln w="3175">
            <a:miter/>
          </a:ln>
        </p:spPr>
      </p:pic>
      <p:pic>
        <p:nvPicPr>
          <p:cNvPr id="195" name="이미지" descr="이미지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82815" y="4706655"/>
            <a:ext cx="849848" cy="1223965"/>
          </a:xfrm>
          <a:prstGeom prst="rect">
            <a:avLst/>
          </a:prstGeom>
          <a:ln w="3175">
            <a:miter/>
          </a:ln>
        </p:spPr>
      </p:pic>
      <p:pic>
        <p:nvPicPr>
          <p:cNvPr id="196" name="이미지" descr="이미지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794682" y="4706655"/>
            <a:ext cx="865603" cy="1222027"/>
          </a:xfrm>
          <a:prstGeom prst="rect">
            <a:avLst/>
          </a:prstGeom>
          <a:ln w="3175">
            <a:miter/>
          </a:ln>
        </p:spPr>
      </p:pic>
      <p:pic>
        <p:nvPicPr>
          <p:cNvPr id="197" name="이미지" descr="이미지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806530" y="4706655"/>
            <a:ext cx="875486" cy="1250695"/>
          </a:xfrm>
          <a:prstGeom prst="rect">
            <a:avLst/>
          </a:prstGeom>
          <a:ln w="3175">
            <a:miter/>
          </a:ln>
        </p:spPr>
      </p:pic>
      <p:sp>
        <p:nvSpPr>
          <p:cNvPr id="198" name="1. 비밀번호 변경하는 방법"/>
          <p:cNvSpPr txBox="1"/>
          <p:nvPr/>
        </p:nvSpPr>
        <p:spPr>
          <a:xfrm>
            <a:off x="819785" y="6639963"/>
            <a:ext cx="1639351" cy="244687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1. 비밀번호 변경하는 방법</a:t>
            </a:r>
            <a:endParaRPr lang="ko-KR" altLang="en-US"/>
          </a:p>
        </p:txBody>
      </p:sp>
      <p:sp>
        <p:nvSpPr>
          <p:cNvPr id="199" name="2. 닉네임 변경하는 방법"/>
          <p:cNvSpPr txBox="1"/>
          <p:nvPr/>
        </p:nvSpPr>
        <p:spPr>
          <a:xfrm>
            <a:off x="817965" y="6904705"/>
            <a:ext cx="1507524" cy="244687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2. 닉네임 변경하는 방법</a:t>
            </a:r>
            <a:endParaRPr lang="ko-KR" altLang="en-US"/>
          </a:p>
        </p:txBody>
      </p:sp>
      <p:sp>
        <p:nvSpPr>
          <p:cNvPr id="200" name=".…"/>
          <p:cNvSpPr txBox="1"/>
          <p:nvPr/>
        </p:nvSpPr>
        <p:spPr>
          <a:xfrm>
            <a:off x="1575960" y="7120432"/>
            <a:ext cx="127001" cy="583321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/>
          <a:p>
            <a:pPr>
              <a:defRPr sz="1200"/>
            </a:pPr>
            <a:r>
              <a:rPr lang="ko-KR" altLang="en-US"/>
              <a:t>.</a:t>
            </a:r>
            <a:endParaRPr lang="ko-KR" altLang="en-US"/>
          </a:p>
          <a:p>
            <a:pPr>
              <a:defRPr sz="1200"/>
            </a:pPr>
            <a:r>
              <a:rPr lang="ko-KR" altLang="en-US"/>
              <a:t>.</a:t>
            </a:r>
            <a:endParaRPr lang="ko-KR" altLang="en-US"/>
          </a:p>
          <a:p>
            <a:pPr>
              <a:defRPr sz="1200"/>
            </a:pPr>
            <a:r>
              <a:rPr lang="ko-KR" altLang="en-US"/>
              <a:t>.</a:t>
            </a:r>
            <a:endParaRPr lang="ko-KR" altLang="en-US"/>
          </a:p>
        </p:txBody>
      </p:sp>
      <p:sp>
        <p:nvSpPr>
          <p:cNvPr id="201" name="1. 천우희 최근 셀카 보신 분~"/>
          <p:cNvSpPr txBox="1"/>
          <p:nvPr/>
        </p:nvSpPr>
        <p:spPr>
          <a:xfrm>
            <a:off x="3532206" y="6639963"/>
            <a:ext cx="1815526" cy="244687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1. 천우희 최근 셀카 보신 분~</a:t>
            </a:r>
            <a:endParaRPr lang="ko-KR" altLang="en-US"/>
          </a:p>
        </p:txBody>
      </p:sp>
      <p:sp>
        <p:nvSpPr>
          <p:cNvPr id="202" name="2. 이 광고 아는 사람?"/>
          <p:cNvSpPr txBox="1"/>
          <p:nvPr/>
        </p:nvSpPr>
        <p:spPr>
          <a:xfrm>
            <a:off x="3534638" y="6894677"/>
            <a:ext cx="1370974" cy="244687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2. 이 광고 아는 사람?</a:t>
            </a:r>
            <a:endParaRPr lang="ko-KR" altLang="en-US"/>
          </a:p>
        </p:txBody>
      </p:sp>
      <p:sp>
        <p:nvSpPr>
          <p:cNvPr id="203" name=".…"/>
          <p:cNvSpPr txBox="1"/>
          <p:nvPr/>
        </p:nvSpPr>
        <p:spPr>
          <a:xfrm>
            <a:off x="4205027" y="7120432"/>
            <a:ext cx="127001" cy="583321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/>
          <a:p>
            <a:pPr>
              <a:defRPr sz="1200"/>
            </a:pPr>
            <a:r>
              <a:rPr lang="ko-KR" altLang="en-US"/>
              <a:t>.</a:t>
            </a:r>
            <a:endParaRPr lang="ko-KR" altLang="en-US"/>
          </a:p>
          <a:p>
            <a:pPr>
              <a:defRPr sz="1200"/>
            </a:pPr>
            <a:r>
              <a:rPr lang="ko-KR" altLang="en-US"/>
              <a:t>.</a:t>
            </a:r>
            <a:endParaRPr lang="ko-KR" altLang="en-US"/>
          </a:p>
          <a:p>
            <a:pPr>
              <a:defRPr sz="1200"/>
            </a:pPr>
            <a:r>
              <a:rPr lang="ko-KR" altLang="en-US"/>
              <a:t>.</a:t>
            </a:r>
            <a:endParaRPr lang="ko-KR" altLang="en-US"/>
          </a:p>
        </p:txBody>
      </p:sp>
      <p:sp>
        <p:nvSpPr>
          <p:cNvPr id="204" name=""/>
          <p:cNvSpPr/>
          <p:nvPr/>
        </p:nvSpPr>
        <p:spPr>
          <a:xfrm>
            <a:off x="8373783" y="1315932"/>
            <a:ext cx="4163883" cy="387561"/>
          </a:xfrm>
          <a:prstGeom prst="rect">
            <a:avLst/>
          </a:prstGeom>
          <a:ln>
            <a:headEnd w="med" len="med"/>
            <a:tailEnd w="med" len="med"/>
          </a:ln>
          <a:sp3d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27093" tIns="27093" rIns="27093" bIns="27093" anchor="ctr">
            <a:spAutoFit/>
          </a:bodyPr>
          <a:p>
            <a:pPr marL="0" marR="0" indent="0" algn="ctr" defTabSz="587022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200" b="0" i="0" u="none" strike="noStrike" cap="none" spc="0" normalizeH="0" baseline="0"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상세 주소처리 </a:t>
            </a:r>
            <a:r>
              <a:rPr kumimoji="0" lang="en-US" altLang="ko-KR" sz="2200" b="0" i="0" u="none" strike="noStrike" cap="none" spc="0" normalizeH="0" baseline="0"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-</a:t>
            </a:r>
            <a:r>
              <a:rPr kumimoji="0" lang="ko-KR" altLang="en-US" sz="2200" b="0" i="0" u="none" strike="noStrike" cap="none" spc="0" normalizeH="0" baseline="0"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김민수</a:t>
            </a:r>
            <a:endParaRPr kumimoji="0" lang="ko-KR" altLang="en-US" sz="2200" b="0" i="0" u="none" strike="noStrike" cap="none" spc="0" normalizeH="0" baseline="0"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직사각형"/>
          <p:cNvSpPr/>
          <p:nvPr/>
        </p:nvSpPr>
        <p:spPr>
          <a:xfrm>
            <a:off x="451989" y="2664405"/>
            <a:ext cx="1195299" cy="292976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373" name="직사각형"/>
          <p:cNvSpPr/>
          <p:nvPr/>
        </p:nvSpPr>
        <p:spPr>
          <a:xfrm>
            <a:off x="1868372" y="2681373"/>
            <a:ext cx="4021470" cy="4839784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374" name="선"/>
          <p:cNvSpPr/>
          <p:nvPr/>
        </p:nvSpPr>
        <p:spPr>
          <a:xfrm>
            <a:off x="445639" y="2919669"/>
            <a:ext cx="1207999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wrap="square" lIns="27093" tIns="27093" rIns="27093" bIns="27093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375" name="선"/>
          <p:cNvSpPr/>
          <p:nvPr/>
        </p:nvSpPr>
        <p:spPr>
          <a:xfrm>
            <a:off x="445639" y="3635790"/>
            <a:ext cx="1207999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wrap="square" lIns="27093" tIns="27093" rIns="27093" bIns="27093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376" name="선"/>
          <p:cNvSpPr/>
          <p:nvPr/>
        </p:nvSpPr>
        <p:spPr>
          <a:xfrm>
            <a:off x="445639" y="3897446"/>
            <a:ext cx="1207999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wrap="square" lIns="27093" tIns="27093" rIns="27093" bIns="27093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377" name="선"/>
          <p:cNvSpPr/>
          <p:nvPr/>
        </p:nvSpPr>
        <p:spPr>
          <a:xfrm>
            <a:off x="445639" y="4638055"/>
            <a:ext cx="1207999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wrap="square" lIns="27093" tIns="27093" rIns="27093" bIns="27093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378" name="선"/>
          <p:cNvSpPr/>
          <p:nvPr/>
        </p:nvSpPr>
        <p:spPr>
          <a:xfrm>
            <a:off x="445639" y="4899091"/>
            <a:ext cx="1207999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wrap="square" lIns="27093" tIns="27093" rIns="27093" bIns="27093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379" name="영화 관련"/>
          <p:cNvSpPr txBox="1"/>
          <p:nvPr/>
        </p:nvSpPr>
        <p:spPr>
          <a:xfrm>
            <a:off x="454719" y="2675023"/>
            <a:ext cx="636559" cy="244687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영화 관련</a:t>
            </a:r>
            <a:endParaRPr lang="ko-KR" altLang="en-US"/>
          </a:p>
        </p:txBody>
      </p:sp>
      <p:sp>
        <p:nvSpPr>
          <p:cNvPr id="380" name="커뮤니티"/>
          <p:cNvSpPr txBox="1"/>
          <p:nvPr/>
        </p:nvSpPr>
        <p:spPr>
          <a:xfrm>
            <a:off x="475903" y="3644275"/>
            <a:ext cx="594192" cy="244687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커뮤니티</a:t>
            </a:r>
            <a:endParaRPr lang="ko-KR" altLang="en-US"/>
          </a:p>
        </p:txBody>
      </p:sp>
      <p:sp>
        <p:nvSpPr>
          <p:cNvPr id="381" name="극장"/>
          <p:cNvSpPr txBox="1"/>
          <p:nvPr/>
        </p:nvSpPr>
        <p:spPr>
          <a:xfrm>
            <a:off x="456241" y="4645540"/>
            <a:ext cx="330539" cy="2446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극장</a:t>
            </a:r>
            <a:endParaRPr lang="ko-KR" altLang="en-US"/>
          </a:p>
        </p:txBody>
      </p:sp>
      <p:sp>
        <p:nvSpPr>
          <p:cNvPr id="382" name="영화 리뷰…"/>
          <p:cNvSpPr txBox="1"/>
          <p:nvPr/>
        </p:nvSpPr>
        <p:spPr>
          <a:xfrm>
            <a:off x="633975" y="2970170"/>
            <a:ext cx="831327" cy="629955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/>
          <a:p>
            <a:pPr marL="152400" indent="-152400" algn="l">
              <a:buSzPct val="123000"/>
              <a:buChar char="-"/>
              <a:defRPr sz="1200"/>
            </a:pPr>
            <a:r>
              <a:rPr lang="ko-KR" altLang="en-US"/>
              <a:t>영화 리뷰</a:t>
            </a:r>
            <a:endParaRPr lang="ko-KR" altLang="en-US"/>
          </a:p>
          <a:p>
            <a:pPr marL="152400" indent="-152400" algn="l">
              <a:buSzPct val="123000"/>
              <a:buChar char="-"/>
              <a:defRPr sz="1200"/>
            </a:pPr>
            <a:r>
              <a:rPr lang="ko-KR" altLang="en-US"/>
              <a:t>시사회</a:t>
            </a:r>
            <a:endParaRPr lang="ko-KR" altLang="en-US"/>
          </a:p>
          <a:p>
            <a:pPr marL="152400" indent="-152400" algn="l">
              <a:buSzPct val="123000"/>
              <a:buChar char="-"/>
              <a:defRPr sz="1200"/>
            </a:pPr>
            <a:r>
              <a:rPr lang="ko-KR" altLang="en-US"/>
              <a:t>토론, 견해</a:t>
            </a:r>
            <a:endParaRPr lang="ko-KR" altLang="en-US"/>
          </a:p>
        </p:txBody>
      </p:sp>
      <p:sp>
        <p:nvSpPr>
          <p:cNvPr id="383" name="유머…"/>
          <p:cNvSpPr txBox="1"/>
          <p:nvPr/>
        </p:nvSpPr>
        <p:spPr>
          <a:xfrm>
            <a:off x="640937" y="4028839"/>
            <a:ext cx="482940" cy="4351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/>
          <a:p>
            <a:pPr marL="152400" indent="-152400" algn="l">
              <a:buSzPct val="123000"/>
              <a:buChar char="-"/>
              <a:defRPr sz="1200"/>
            </a:pPr>
            <a:r>
              <a:rPr lang="ko-KR" altLang="en-US"/>
              <a:t>유머</a:t>
            </a:r>
            <a:endParaRPr lang="ko-KR" altLang="en-US"/>
          </a:p>
          <a:p>
            <a:pPr marL="152400" indent="-152400" algn="l">
              <a:buSzPct val="123000"/>
              <a:buChar char="-"/>
              <a:defRPr sz="1200"/>
            </a:pPr>
            <a:r>
              <a:rPr lang="ko-KR" altLang="en-US"/>
              <a:t>자유</a:t>
            </a:r>
            <a:endParaRPr lang="ko-KR" altLang="en-US"/>
          </a:p>
        </p:txBody>
      </p:sp>
      <p:sp>
        <p:nvSpPr>
          <p:cNvPr id="384" name="극장 맛집…"/>
          <p:cNvSpPr txBox="1"/>
          <p:nvPr/>
        </p:nvSpPr>
        <p:spPr>
          <a:xfrm>
            <a:off x="589246" y="4899091"/>
            <a:ext cx="920785" cy="629955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/>
          <a:p>
            <a:pPr marL="152400" indent="-152400" algn="l">
              <a:buSzPct val="123000"/>
              <a:buChar char="-"/>
              <a:defRPr sz="1200"/>
            </a:pPr>
            <a:r>
              <a:rPr lang="ko-KR" altLang="en-US"/>
              <a:t>극장 맛집</a:t>
            </a:r>
            <a:endParaRPr lang="ko-KR" altLang="en-US"/>
          </a:p>
          <a:p>
            <a:pPr marL="152400" indent="-152400" algn="l">
              <a:buSzPct val="123000"/>
              <a:buChar char="-"/>
              <a:defRPr sz="1200"/>
            </a:pPr>
            <a:r>
              <a:rPr lang="ko-KR" altLang="en-US"/>
              <a:t>굿즈</a:t>
            </a:r>
            <a:endParaRPr lang="ko-KR" altLang="en-US"/>
          </a:p>
          <a:p>
            <a:pPr marL="152400" indent="-152400" algn="l">
              <a:buSzPct val="123000"/>
              <a:buChar char="-"/>
              <a:defRPr sz="1200"/>
            </a:pPr>
            <a:r>
              <a:rPr lang="ko-KR" altLang="en-US"/>
              <a:t>극장 볼거리</a:t>
            </a:r>
            <a:endParaRPr lang="ko-KR" altLang="en-US"/>
          </a:p>
        </p:txBody>
      </p:sp>
      <p:sp>
        <p:nvSpPr>
          <p:cNvPr id="385" name="선"/>
          <p:cNvSpPr/>
          <p:nvPr/>
        </p:nvSpPr>
        <p:spPr>
          <a:xfrm>
            <a:off x="1882535" y="3130080"/>
            <a:ext cx="3993144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wrap="square" lIns="27093" tIns="27093" rIns="27093" bIns="27093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386" name="직사각형"/>
          <p:cNvSpPr/>
          <p:nvPr/>
        </p:nvSpPr>
        <p:spPr>
          <a:xfrm>
            <a:off x="2003418" y="2929178"/>
            <a:ext cx="82456" cy="95804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387" name="최신"/>
          <p:cNvSpPr txBox="1"/>
          <p:nvPr/>
        </p:nvSpPr>
        <p:spPr>
          <a:xfrm>
            <a:off x="2136508" y="2854736"/>
            <a:ext cx="330540" cy="2446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최신</a:t>
            </a:r>
            <a:endParaRPr lang="ko-KR" altLang="en-US"/>
          </a:p>
        </p:txBody>
      </p:sp>
      <p:sp>
        <p:nvSpPr>
          <p:cNvPr id="388" name="직사각형"/>
          <p:cNvSpPr/>
          <p:nvPr/>
        </p:nvSpPr>
        <p:spPr>
          <a:xfrm>
            <a:off x="2591599" y="2929178"/>
            <a:ext cx="82457" cy="95804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389" name="인기"/>
          <p:cNvSpPr txBox="1"/>
          <p:nvPr/>
        </p:nvSpPr>
        <p:spPr>
          <a:xfrm>
            <a:off x="2724690" y="2854736"/>
            <a:ext cx="330539" cy="2446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인기</a:t>
            </a:r>
            <a:endParaRPr lang="ko-KR" altLang="en-US"/>
          </a:p>
        </p:txBody>
      </p:sp>
      <p:sp>
        <p:nvSpPr>
          <p:cNvPr id="390" name="직사각형"/>
          <p:cNvSpPr/>
          <p:nvPr/>
        </p:nvSpPr>
        <p:spPr>
          <a:xfrm>
            <a:off x="4947675" y="2817517"/>
            <a:ext cx="818626" cy="204306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391" name="검색"/>
          <p:cNvSpPr txBox="1"/>
          <p:nvPr/>
        </p:nvSpPr>
        <p:spPr>
          <a:xfrm>
            <a:off x="4942239" y="2797326"/>
            <a:ext cx="330540" cy="2446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검색</a:t>
            </a:r>
            <a:endParaRPr lang="ko-KR" altLang="en-US"/>
          </a:p>
        </p:txBody>
      </p:sp>
      <p:sp>
        <p:nvSpPr>
          <p:cNvPr id="392" name="1133"/>
          <p:cNvSpPr txBox="1"/>
          <p:nvPr/>
        </p:nvSpPr>
        <p:spPr>
          <a:xfrm>
            <a:off x="1960911" y="3553187"/>
            <a:ext cx="349336" cy="203031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ko-KR" altLang="en-US"/>
              <a:t>1133</a:t>
            </a:r>
            <a:endParaRPr lang="ko-KR" altLang="en-US"/>
          </a:p>
        </p:txBody>
      </p:sp>
      <p:sp>
        <p:nvSpPr>
          <p:cNvPr id="393" name="이태원 마블 팝업존…실망.."/>
          <p:cNvSpPr txBox="1"/>
          <p:nvPr/>
        </p:nvSpPr>
        <p:spPr>
          <a:xfrm>
            <a:off x="2561781" y="3524509"/>
            <a:ext cx="1433662" cy="214081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ko-KR" altLang="en-US"/>
              <a:t>이태원 마블 팝업존…실망..</a:t>
            </a:r>
            <a:endParaRPr lang="ko-KR" altLang="en-US"/>
          </a:p>
        </p:txBody>
      </p:sp>
      <p:sp>
        <p:nvSpPr>
          <p:cNvPr id="394" name="선"/>
          <p:cNvSpPr/>
          <p:nvPr/>
        </p:nvSpPr>
        <p:spPr>
          <a:xfrm>
            <a:off x="1882535" y="3440683"/>
            <a:ext cx="3993144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wrap="square" lIns="27093" tIns="27093" rIns="27093" bIns="27093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395" name="번호"/>
          <p:cNvSpPr txBox="1"/>
          <p:nvPr/>
        </p:nvSpPr>
        <p:spPr>
          <a:xfrm>
            <a:off x="1970309" y="3166531"/>
            <a:ext cx="330540" cy="2446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번호</a:t>
            </a:r>
            <a:endParaRPr lang="ko-KR" altLang="en-US"/>
          </a:p>
        </p:txBody>
      </p:sp>
      <p:sp>
        <p:nvSpPr>
          <p:cNvPr id="396" name="제목"/>
          <p:cNvSpPr txBox="1"/>
          <p:nvPr/>
        </p:nvSpPr>
        <p:spPr>
          <a:xfrm>
            <a:off x="3063926" y="3166531"/>
            <a:ext cx="330540" cy="2446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제목</a:t>
            </a:r>
            <a:endParaRPr lang="ko-KR" altLang="en-US"/>
          </a:p>
        </p:txBody>
      </p:sp>
      <p:sp>
        <p:nvSpPr>
          <p:cNvPr id="397" name="직사각형"/>
          <p:cNvSpPr/>
          <p:nvPr/>
        </p:nvSpPr>
        <p:spPr>
          <a:xfrm>
            <a:off x="299566" y="1580773"/>
            <a:ext cx="5859260" cy="6592054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398" name="선"/>
          <p:cNvSpPr/>
          <p:nvPr/>
        </p:nvSpPr>
        <p:spPr>
          <a:xfrm>
            <a:off x="299566" y="2397127"/>
            <a:ext cx="5859260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wrap="square" lIns="27093" tIns="27093" rIns="27093" bIns="27093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399" name="등록일"/>
          <p:cNvSpPr txBox="1"/>
          <p:nvPr/>
        </p:nvSpPr>
        <p:spPr>
          <a:xfrm>
            <a:off x="4410582" y="3166531"/>
            <a:ext cx="462366" cy="2446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등록일</a:t>
            </a:r>
            <a:endParaRPr lang="ko-KR" altLang="en-US"/>
          </a:p>
        </p:txBody>
      </p:sp>
      <p:sp>
        <p:nvSpPr>
          <p:cNvPr id="400" name="글쓴이"/>
          <p:cNvSpPr txBox="1"/>
          <p:nvPr/>
        </p:nvSpPr>
        <p:spPr>
          <a:xfrm>
            <a:off x="5200488" y="3162804"/>
            <a:ext cx="462365" cy="244687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글쓴이</a:t>
            </a:r>
            <a:endParaRPr lang="ko-KR" altLang="en-US"/>
          </a:p>
        </p:txBody>
      </p:sp>
      <p:sp>
        <p:nvSpPr>
          <p:cNvPr id="401" name="12분 전"/>
          <p:cNvSpPr txBox="1"/>
          <p:nvPr/>
        </p:nvSpPr>
        <p:spPr>
          <a:xfrm>
            <a:off x="4410201" y="3528750"/>
            <a:ext cx="463128" cy="214081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ko-KR" altLang="en-US"/>
              <a:t>12분 전</a:t>
            </a:r>
            <a:endParaRPr lang="ko-KR" altLang="en-US"/>
          </a:p>
        </p:txBody>
      </p:sp>
      <p:sp>
        <p:nvSpPr>
          <p:cNvPr id="402" name="김남준"/>
          <p:cNvSpPr txBox="1"/>
          <p:nvPr/>
        </p:nvSpPr>
        <p:spPr>
          <a:xfrm>
            <a:off x="5233444" y="3532497"/>
            <a:ext cx="396453" cy="206587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ko-KR" altLang="en-US"/>
              <a:t>김남준</a:t>
            </a:r>
            <a:endParaRPr lang="ko-KR" altLang="en-US"/>
          </a:p>
        </p:txBody>
      </p:sp>
      <p:sp>
        <p:nvSpPr>
          <p:cNvPr id="403" name="1132"/>
          <p:cNvSpPr txBox="1"/>
          <p:nvPr/>
        </p:nvSpPr>
        <p:spPr>
          <a:xfrm>
            <a:off x="1960911" y="3859926"/>
            <a:ext cx="349336" cy="203032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ko-KR" altLang="en-US"/>
              <a:t>1132</a:t>
            </a:r>
            <a:endParaRPr lang="ko-KR" altLang="en-US"/>
          </a:p>
        </p:txBody>
      </p:sp>
      <p:sp>
        <p:nvSpPr>
          <p:cNvPr id="404" name="닥스2 오티 티저 언제 뜰까요?"/>
          <p:cNvSpPr txBox="1"/>
          <p:nvPr/>
        </p:nvSpPr>
        <p:spPr>
          <a:xfrm>
            <a:off x="2555480" y="3835489"/>
            <a:ext cx="1557741" cy="214081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ko-KR" altLang="en-US"/>
              <a:t>닥스2 오티 티저 언제 뜰까요?</a:t>
            </a:r>
            <a:endParaRPr lang="ko-KR" altLang="en-US"/>
          </a:p>
        </p:txBody>
      </p:sp>
      <p:sp>
        <p:nvSpPr>
          <p:cNvPr id="405" name="33분 전"/>
          <p:cNvSpPr txBox="1"/>
          <p:nvPr/>
        </p:nvSpPr>
        <p:spPr>
          <a:xfrm>
            <a:off x="4410201" y="3835489"/>
            <a:ext cx="463128" cy="214081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ko-KR" altLang="en-US"/>
              <a:t>33분 전</a:t>
            </a:r>
            <a:endParaRPr lang="ko-KR" altLang="en-US"/>
          </a:p>
        </p:txBody>
      </p:sp>
      <p:sp>
        <p:nvSpPr>
          <p:cNvPr id="406" name="김석진"/>
          <p:cNvSpPr txBox="1"/>
          <p:nvPr/>
        </p:nvSpPr>
        <p:spPr>
          <a:xfrm>
            <a:off x="5233444" y="3839236"/>
            <a:ext cx="396453" cy="2065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ko-KR" altLang="en-US"/>
              <a:t>김석진</a:t>
            </a:r>
            <a:endParaRPr lang="ko-KR" altLang="en-US"/>
          </a:p>
        </p:txBody>
      </p:sp>
      <p:sp>
        <p:nvSpPr>
          <p:cNvPr id="407" name="1131"/>
          <p:cNvSpPr txBox="1"/>
          <p:nvPr/>
        </p:nvSpPr>
        <p:spPr>
          <a:xfrm>
            <a:off x="1960911" y="4196157"/>
            <a:ext cx="349336" cy="203032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ko-KR" altLang="en-US"/>
              <a:t>1131</a:t>
            </a:r>
            <a:endParaRPr lang="ko-KR" altLang="en-US"/>
          </a:p>
        </p:txBody>
      </p:sp>
      <p:sp>
        <p:nvSpPr>
          <p:cNvPr id="408" name="천우희님 오늘자 셀카"/>
          <p:cNvSpPr txBox="1"/>
          <p:nvPr/>
        </p:nvSpPr>
        <p:spPr>
          <a:xfrm>
            <a:off x="2561781" y="4175467"/>
            <a:ext cx="1126195" cy="214082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ko-KR" altLang="en-US"/>
              <a:t>천우희님 오늘자 셀카</a:t>
            </a:r>
            <a:endParaRPr lang="ko-KR" altLang="en-US"/>
          </a:p>
        </p:txBody>
      </p:sp>
      <p:sp>
        <p:nvSpPr>
          <p:cNvPr id="409" name="1시간 전"/>
          <p:cNvSpPr txBox="1"/>
          <p:nvPr/>
        </p:nvSpPr>
        <p:spPr>
          <a:xfrm>
            <a:off x="4390579" y="4171721"/>
            <a:ext cx="502371" cy="214081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ko-KR" altLang="en-US"/>
              <a:t>1시간 전</a:t>
            </a:r>
            <a:endParaRPr lang="ko-KR" altLang="en-US"/>
          </a:p>
        </p:txBody>
      </p:sp>
      <p:sp>
        <p:nvSpPr>
          <p:cNvPr id="410" name="민윤기"/>
          <p:cNvSpPr txBox="1"/>
          <p:nvPr/>
        </p:nvSpPr>
        <p:spPr>
          <a:xfrm>
            <a:off x="5233444" y="4175467"/>
            <a:ext cx="396453" cy="2065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ko-KR" altLang="en-US"/>
              <a:t>민윤기</a:t>
            </a:r>
            <a:endParaRPr lang="ko-KR" altLang="en-US"/>
          </a:p>
        </p:txBody>
      </p:sp>
      <p:sp>
        <p:nvSpPr>
          <p:cNvPr id="411" name=".…"/>
          <p:cNvSpPr txBox="1"/>
          <p:nvPr/>
        </p:nvSpPr>
        <p:spPr>
          <a:xfrm>
            <a:off x="3688776" y="4850724"/>
            <a:ext cx="127001" cy="96289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/>
          <a:p>
            <a:pPr>
              <a:defRPr/>
            </a:pPr>
            <a:r>
              <a:rPr lang="ko-KR" altLang="en-US"/>
              <a:t>.</a:t>
            </a:r>
            <a:endParaRPr lang="ko-KR" altLang="en-US"/>
          </a:p>
          <a:p>
            <a:pPr>
              <a:defRPr/>
            </a:pPr>
            <a:r>
              <a:rPr lang="ko-KR" altLang="en-US"/>
              <a:t>.</a:t>
            </a:r>
            <a:endParaRPr lang="ko-KR" altLang="en-US"/>
          </a:p>
          <a:p>
            <a:pPr>
              <a:defRPr/>
            </a:pPr>
            <a:r>
              <a:rPr lang="ko-KR" altLang="en-US"/>
              <a:t>.</a:t>
            </a:r>
            <a:endParaRPr lang="ko-KR" altLang="en-US"/>
          </a:p>
        </p:txBody>
      </p:sp>
      <p:sp>
        <p:nvSpPr>
          <p:cNvPr id="412" name="1124"/>
          <p:cNvSpPr txBox="1"/>
          <p:nvPr/>
        </p:nvSpPr>
        <p:spPr>
          <a:xfrm>
            <a:off x="2044614" y="6476114"/>
            <a:ext cx="349336" cy="203031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ko-KR" altLang="en-US"/>
              <a:t>1124</a:t>
            </a:r>
            <a:endParaRPr lang="ko-KR" altLang="en-US"/>
          </a:p>
        </p:txBody>
      </p:sp>
      <p:sp>
        <p:nvSpPr>
          <p:cNvPr id="413" name="멜론에서 메박 할인원 주네요"/>
          <p:cNvSpPr txBox="1"/>
          <p:nvPr/>
        </p:nvSpPr>
        <p:spPr>
          <a:xfrm>
            <a:off x="2533079" y="6451677"/>
            <a:ext cx="1491066" cy="214081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ko-KR" altLang="en-US"/>
              <a:t>멜론에서 메박 할인원 주네요</a:t>
            </a:r>
            <a:endParaRPr lang="ko-KR" altLang="en-US"/>
          </a:p>
        </p:txBody>
      </p:sp>
      <p:sp>
        <p:nvSpPr>
          <p:cNvPr id="414" name="22.05.01"/>
          <p:cNvSpPr txBox="1"/>
          <p:nvPr/>
        </p:nvSpPr>
        <p:spPr>
          <a:xfrm>
            <a:off x="4444882" y="6457202"/>
            <a:ext cx="561172" cy="203031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ko-KR" altLang="en-US"/>
              <a:t>22.05.01</a:t>
            </a:r>
            <a:endParaRPr lang="ko-KR" altLang="en-US"/>
          </a:p>
        </p:txBody>
      </p:sp>
      <p:sp>
        <p:nvSpPr>
          <p:cNvPr id="415" name="전정국"/>
          <p:cNvSpPr txBox="1"/>
          <p:nvPr/>
        </p:nvSpPr>
        <p:spPr>
          <a:xfrm>
            <a:off x="5317147" y="6455424"/>
            <a:ext cx="396453" cy="206587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ko-KR" altLang="en-US"/>
              <a:t>전정국</a:t>
            </a:r>
            <a:endParaRPr lang="ko-KR" altLang="en-US"/>
          </a:p>
        </p:txBody>
      </p:sp>
      <p:sp>
        <p:nvSpPr>
          <p:cNvPr id="416" name="&lt; 이전"/>
          <p:cNvSpPr txBox="1"/>
          <p:nvPr/>
        </p:nvSpPr>
        <p:spPr>
          <a:xfrm>
            <a:off x="2535961" y="7149292"/>
            <a:ext cx="398104" cy="214081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ko-KR" altLang="en-US"/>
              <a:t>&lt; 이전</a:t>
            </a:r>
            <a:endParaRPr lang="ko-KR" altLang="en-US"/>
          </a:p>
        </p:txBody>
      </p:sp>
      <p:sp>
        <p:nvSpPr>
          <p:cNvPr id="417" name="1  2  3  4  5  6  7  8  9  10"/>
          <p:cNvSpPr txBox="1"/>
          <p:nvPr/>
        </p:nvSpPr>
        <p:spPr>
          <a:xfrm>
            <a:off x="2959754" y="7154816"/>
            <a:ext cx="1585045" cy="203032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ko-KR" altLang="en-US"/>
              <a:t> 1  2  3  4  5  6  7  8  9  10  </a:t>
            </a:r>
            <a:endParaRPr lang="ko-KR" altLang="en-US"/>
          </a:p>
        </p:txBody>
      </p:sp>
      <p:sp>
        <p:nvSpPr>
          <p:cNvPr id="418" name="다음 &gt;"/>
          <p:cNvSpPr txBox="1"/>
          <p:nvPr/>
        </p:nvSpPr>
        <p:spPr>
          <a:xfrm>
            <a:off x="4638176" y="7149292"/>
            <a:ext cx="398104" cy="214081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ko-KR" altLang="en-US"/>
              <a:t>다음 &gt;</a:t>
            </a:r>
            <a:endParaRPr lang="ko-KR" altLang="en-US"/>
          </a:p>
        </p:txBody>
      </p:sp>
      <p:sp>
        <p:nvSpPr>
          <p:cNvPr id="419" name="영화소개"/>
          <p:cNvSpPr txBox="1"/>
          <p:nvPr/>
        </p:nvSpPr>
        <p:spPr>
          <a:xfrm>
            <a:off x="1577883" y="1891513"/>
            <a:ext cx="594191" cy="2446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영화소개</a:t>
            </a:r>
            <a:endParaRPr lang="ko-KR" altLang="en-US"/>
          </a:p>
        </p:txBody>
      </p:sp>
      <p:sp>
        <p:nvSpPr>
          <p:cNvPr id="420" name="커뮤니티"/>
          <p:cNvSpPr txBox="1"/>
          <p:nvPr/>
        </p:nvSpPr>
        <p:spPr>
          <a:xfrm>
            <a:off x="2437917" y="1897038"/>
            <a:ext cx="594192" cy="244687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커뮤니티</a:t>
            </a:r>
            <a:endParaRPr lang="ko-KR" altLang="en-US"/>
          </a:p>
        </p:txBody>
      </p:sp>
      <p:sp>
        <p:nvSpPr>
          <p:cNvPr id="421" name="게시판"/>
          <p:cNvSpPr txBox="1"/>
          <p:nvPr/>
        </p:nvSpPr>
        <p:spPr>
          <a:xfrm>
            <a:off x="3297952" y="1874545"/>
            <a:ext cx="462365" cy="2446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게시판</a:t>
            </a:r>
            <a:endParaRPr lang="ko-KR" altLang="en-US"/>
          </a:p>
        </p:txBody>
      </p:sp>
      <p:sp>
        <p:nvSpPr>
          <p:cNvPr id="422" name="마이페이지"/>
          <p:cNvSpPr txBox="1"/>
          <p:nvPr/>
        </p:nvSpPr>
        <p:spPr>
          <a:xfrm>
            <a:off x="4026160" y="1891513"/>
            <a:ext cx="726018" cy="2446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마이페이지</a:t>
            </a:r>
            <a:endParaRPr lang="ko-KR" altLang="en-US"/>
          </a:p>
        </p:txBody>
      </p:sp>
      <p:sp>
        <p:nvSpPr>
          <p:cNvPr id="423" name="로그인"/>
          <p:cNvSpPr txBox="1"/>
          <p:nvPr/>
        </p:nvSpPr>
        <p:spPr>
          <a:xfrm>
            <a:off x="5450833" y="1858083"/>
            <a:ext cx="462366" cy="2446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로그인</a:t>
            </a:r>
            <a:endParaRPr lang="ko-KR" altLang="en-US"/>
          </a:p>
        </p:txBody>
      </p:sp>
      <p:sp>
        <p:nvSpPr>
          <p:cNvPr id="424" name="로고"/>
          <p:cNvSpPr txBox="1"/>
          <p:nvPr/>
        </p:nvSpPr>
        <p:spPr>
          <a:xfrm>
            <a:off x="456241" y="1891513"/>
            <a:ext cx="330539" cy="2446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로고</a:t>
            </a:r>
            <a:endParaRPr lang="ko-KR" altLang="en-US"/>
          </a:p>
        </p:txBody>
      </p:sp>
      <p:graphicFrame>
        <p:nvGraphicFramePr>
          <p:cNvPr id="425" name="표"/>
          <p:cNvGraphicFramePr/>
          <p:nvPr/>
        </p:nvGraphicFramePr>
        <p:xfrm>
          <a:off x="6414952" y="1634839"/>
          <a:ext cx="5707439" cy="5698345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802245"/>
                <a:gridCol w="2051474"/>
                <a:gridCol w="1426860"/>
                <a:gridCol w="1426860"/>
              </a:tblGrid>
              <a:tr h="1139669">
                <a:tc gridSpan="4">
                  <a:txBody>
                    <a:bodyPr vert="horz" lIns="50800" tIns="50800" rIns="50800" bIns="50800" anchor="ctr" anchorCtr="0"/>
                    <a:p>
                      <a:pPr algn="l"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/>
                        <a:t>6. 커뮤니티 목록 페이지</a:t>
                      </a:r>
                      <a:endParaRPr sz="2200" b="1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1139669">
                <a:tc>
                  <a:txBody>
                    <a:bodyPr vert="horz" lIns="50800" tIns="50800" rIns="50800" bIns="50800" anchor="ctr" anchorCtr="0"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/>
                        <a:t>1</a:t>
                      </a:r>
                      <a:endParaRPr sz="2200" b="1"/>
                    </a:p>
                  </a:txBody>
                  <a:tcPr marL="50800" marR="50800" marT="50800" marB="50800" anchor="ctr" horzOverflow="overflow"/>
                </a:tc>
                <a:tc gridSpan="3">
                  <a:txBody>
                    <a:bodyPr vert="horz" lIns="50800" tIns="50800" rIns="50800" bIns="50800" anchor="ctr" anchorCtr="0"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rPr lang="ko-KR" altLang="en-US"/>
                        <a:t>체크박스 선택하면 최신 순 혹은 인기 순(조회수) 으로 정렬</a:t>
                      </a:r>
                      <a:endParaRPr lang="ko-KR" altLang="en-US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1139669">
                <a:tc>
                  <a:txBody>
                    <a:bodyPr vert="horz" lIns="50800" tIns="50800" rIns="50800" bIns="50800" anchor="ctr" anchorCtr="0"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/>
                        <a:t>2</a:t>
                      </a:r>
                      <a:endParaRPr sz="2200" b="1"/>
                    </a:p>
                  </a:txBody>
                  <a:tcPr marL="50800" marR="50800" marT="50800" marB="50800" anchor="ctr" horzOverflow="overflow"/>
                </a:tc>
                <a:tc gridSpan="3">
                  <a:txBody>
                    <a:bodyPr vert="horz" lIns="50800" tIns="50800" rIns="50800" bIns="50800" anchor="ctr" anchorCtr="0"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rPr lang="ko-KR" altLang="en-US"/>
                        <a:t>키워드 입력 후 검색</a:t>
                      </a:r>
                      <a:endParaRPr lang="ko-KR" altLang="en-US"/>
                    </a:p>
                    <a:p>
                      <a:pPr algn="l" defTabSz="914400">
                        <a:defRPr sz="1500"/>
                      </a:pPr>
                      <a:r>
                        <a:rPr lang="ko-KR" altLang="en-US"/>
                        <a:t>(영어 대소문자, 한글, 숫자 입력 가능)</a:t>
                      </a:r>
                      <a:endParaRPr lang="ko-KR" altLang="en-US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1139669">
                <a:tc>
                  <a:txBody>
                    <a:bodyPr vert="horz" lIns="50800" tIns="50800" rIns="50800" bIns="50800" anchor="ctr" anchorCtr="0"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/>
                        <a:t>3</a:t>
                      </a:r>
                      <a:endParaRPr sz="2200" b="1"/>
                    </a:p>
                  </a:txBody>
                  <a:tcPr marL="50800" marR="50800" marT="50800" marB="50800" anchor="ctr" horzOverflow="overflow"/>
                </a:tc>
                <a:tc gridSpan="3">
                  <a:txBody>
                    <a:bodyPr vert="horz" lIns="50800" tIns="50800" rIns="50800" bIns="50800" anchor="ctr" anchorCtr="0"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rPr lang="ko-KR" altLang="en-US"/>
                        <a:t>기본적으로 한 페이지에 10개 글 정렬</a:t>
                      </a:r>
                      <a:endParaRPr lang="ko-KR" altLang="en-US"/>
                    </a:p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rPr lang="ko-KR" altLang="en-US"/>
                        <a:t>a) 회원가입할 때의 이름이 아닌 닉네임 출력</a:t>
                      </a:r>
                      <a:endParaRPr lang="ko-KR" altLang="en-US"/>
                    </a:p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rPr lang="ko-KR" altLang="en-US"/>
                        <a:t>b) 일주일이 지난 글은 YY.MM.DD 형식으로 출력</a:t>
                      </a:r>
                      <a:endParaRPr lang="ko-KR" altLang="en-US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1139669">
                <a:tc>
                  <a:txBody>
                    <a:bodyPr vert="horz" lIns="50800" tIns="50800" rIns="50800" bIns="50800" anchor="ctr" anchorCtr="0"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/>
                        <a:t>4</a:t>
                      </a:r>
                      <a:endParaRPr sz="2200" b="1"/>
                    </a:p>
                  </a:txBody>
                  <a:tcPr marL="50800" marR="50800" marT="50800" marB="50800" anchor="ctr" horzOverflow="overflow"/>
                </a:tc>
                <a:tc gridSpan="3">
                  <a:txBody>
                    <a:bodyPr vert="horz" lIns="50800" tIns="50800" rIns="50800" bIns="50800" anchor="ctr" anchorCtr="0"/>
                    <a:p>
                      <a:pPr algn="l" defTabSz="914400">
                        <a:defRPr sz="1800"/>
                      </a:pPr>
                      <a:r>
                        <a:rPr sz="1500"/>
                        <a:t>- 10페이지씩 이동</a:t>
                      </a:r>
                      <a:endParaRPr sz="1500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426" name="타원형"/>
          <p:cNvSpPr/>
          <p:nvPr/>
        </p:nvSpPr>
        <p:spPr>
          <a:xfrm>
            <a:off x="1813307" y="2616239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0"/>
            </a:schemeClr>
          </a:solidFill>
          <a:ln w="3175"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427" name="1"/>
          <p:cNvSpPr txBox="1"/>
          <p:nvPr/>
        </p:nvSpPr>
        <p:spPr>
          <a:xfrm>
            <a:off x="1860833" y="2625055"/>
            <a:ext cx="175617" cy="277098"/>
          </a:xfrm>
          <a:prstGeom prst="rect">
            <a:avLst/>
          </a:prstGeom>
          <a:ln w="3175">
            <a:miter/>
          </a:ln>
        </p:spPr>
        <p:txBody>
          <a:bodyPr lIns="27093" tIns="27093" rIns="27093" bIns="27093" anchor="ctr">
            <a:spAutoFit/>
          </a:bodyPr>
          <a:lstStyle/>
          <a:p>
            <a:pPr>
              <a:defRPr/>
            </a:pPr>
            <a:r>
              <a:rPr lang="ko-KR" altLang="en-US"/>
              <a:t>1</a:t>
            </a:r>
            <a:endParaRPr lang="ko-KR" altLang="en-US"/>
          </a:p>
        </p:txBody>
      </p:sp>
      <p:sp>
        <p:nvSpPr>
          <p:cNvPr id="428" name="타원형"/>
          <p:cNvSpPr/>
          <p:nvPr/>
        </p:nvSpPr>
        <p:spPr>
          <a:xfrm>
            <a:off x="4701894" y="2535625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0"/>
            </a:schemeClr>
          </a:solidFill>
          <a:ln w="3175"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429" name="2"/>
          <p:cNvSpPr txBox="1"/>
          <p:nvPr/>
        </p:nvSpPr>
        <p:spPr>
          <a:xfrm>
            <a:off x="4749419" y="2544441"/>
            <a:ext cx="175617" cy="277098"/>
          </a:xfrm>
          <a:prstGeom prst="rect">
            <a:avLst/>
          </a:prstGeom>
          <a:ln w="3175">
            <a:miter/>
          </a:ln>
        </p:spPr>
        <p:txBody>
          <a:bodyPr lIns="27093" tIns="27093" rIns="27093" bIns="27093" anchor="ctr">
            <a:spAutoFit/>
          </a:bodyPr>
          <a:lstStyle/>
          <a:p>
            <a:pPr>
              <a:defRPr/>
            </a:pPr>
            <a:r>
              <a:rPr lang="ko-KR" altLang="en-US"/>
              <a:t>2</a:t>
            </a:r>
            <a:endParaRPr lang="ko-KR" altLang="en-US"/>
          </a:p>
        </p:txBody>
      </p:sp>
      <p:sp>
        <p:nvSpPr>
          <p:cNvPr id="430" name="타원형"/>
          <p:cNvSpPr/>
          <p:nvPr/>
        </p:nvSpPr>
        <p:spPr>
          <a:xfrm>
            <a:off x="5757727" y="3433410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0"/>
            </a:schemeClr>
          </a:solidFill>
          <a:ln w="3175"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431" name="3"/>
          <p:cNvSpPr txBox="1"/>
          <p:nvPr/>
        </p:nvSpPr>
        <p:spPr>
          <a:xfrm>
            <a:off x="5805253" y="3442226"/>
            <a:ext cx="175617" cy="277098"/>
          </a:xfrm>
          <a:prstGeom prst="rect">
            <a:avLst/>
          </a:prstGeom>
          <a:ln w="3175">
            <a:miter/>
          </a:ln>
        </p:spPr>
        <p:txBody>
          <a:bodyPr lIns="27093" tIns="27093" rIns="27093" bIns="27093" anchor="ctr">
            <a:spAutoFit/>
          </a:bodyPr>
          <a:lstStyle/>
          <a:p>
            <a:pPr>
              <a:defRPr/>
            </a:pPr>
            <a:r>
              <a:rPr lang="ko-KR" altLang="en-US"/>
              <a:t>3</a:t>
            </a:r>
            <a:endParaRPr lang="ko-KR" altLang="en-US"/>
          </a:p>
        </p:txBody>
      </p:sp>
      <p:sp>
        <p:nvSpPr>
          <p:cNvPr id="432" name="타원형"/>
          <p:cNvSpPr/>
          <p:nvPr/>
        </p:nvSpPr>
        <p:spPr>
          <a:xfrm>
            <a:off x="4253834" y="6161537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0"/>
            </a:schemeClr>
          </a:solidFill>
          <a:ln w="3175"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433" name="b"/>
          <p:cNvSpPr txBox="1"/>
          <p:nvPr/>
        </p:nvSpPr>
        <p:spPr>
          <a:xfrm>
            <a:off x="4301360" y="6170353"/>
            <a:ext cx="175617" cy="277098"/>
          </a:xfrm>
          <a:prstGeom prst="rect">
            <a:avLst/>
          </a:prstGeom>
          <a:ln w="3175">
            <a:miter/>
          </a:ln>
        </p:spPr>
        <p:txBody>
          <a:bodyPr lIns="27093" tIns="27093" rIns="27093" bIns="27093" anchor="ctr">
            <a:spAutoFit/>
          </a:bodyPr>
          <a:lstStyle/>
          <a:p>
            <a:pPr>
              <a:defRPr/>
            </a:pPr>
            <a:r>
              <a:rPr lang="ko-KR" altLang="en-US"/>
              <a:t>b</a:t>
            </a:r>
            <a:endParaRPr lang="ko-KR" altLang="en-US"/>
          </a:p>
        </p:txBody>
      </p:sp>
      <p:sp>
        <p:nvSpPr>
          <p:cNvPr id="434" name="타원형"/>
          <p:cNvSpPr/>
          <p:nvPr/>
        </p:nvSpPr>
        <p:spPr>
          <a:xfrm>
            <a:off x="2375594" y="6939161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0"/>
            </a:schemeClr>
          </a:solidFill>
          <a:ln w="3175"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435" name="4"/>
          <p:cNvSpPr txBox="1"/>
          <p:nvPr/>
        </p:nvSpPr>
        <p:spPr>
          <a:xfrm>
            <a:off x="2423119" y="6947977"/>
            <a:ext cx="175618" cy="277098"/>
          </a:xfrm>
          <a:prstGeom prst="rect">
            <a:avLst/>
          </a:prstGeom>
          <a:ln w="3175">
            <a:miter/>
          </a:ln>
        </p:spPr>
        <p:txBody>
          <a:bodyPr lIns="27093" tIns="27093" rIns="27093" bIns="27093" anchor="ctr">
            <a:spAutoFit/>
          </a:bodyPr>
          <a:lstStyle/>
          <a:p>
            <a:pPr>
              <a:defRPr/>
            </a:pPr>
            <a:r>
              <a:rPr lang="ko-KR" altLang="en-US"/>
              <a:t>4</a:t>
            </a:r>
            <a:endParaRPr lang="ko-KR" altLang="en-US"/>
          </a:p>
        </p:txBody>
      </p:sp>
      <p:sp>
        <p:nvSpPr>
          <p:cNvPr id="436" name="타원형"/>
          <p:cNvSpPr/>
          <p:nvPr/>
        </p:nvSpPr>
        <p:spPr>
          <a:xfrm>
            <a:off x="5647086" y="4136922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0"/>
            </a:schemeClr>
          </a:solidFill>
          <a:ln w="3175"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437" name="a"/>
          <p:cNvSpPr txBox="1"/>
          <p:nvPr/>
        </p:nvSpPr>
        <p:spPr>
          <a:xfrm>
            <a:off x="5694612" y="4145738"/>
            <a:ext cx="175617" cy="277098"/>
          </a:xfrm>
          <a:prstGeom prst="rect">
            <a:avLst/>
          </a:prstGeom>
          <a:ln w="3175">
            <a:miter/>
          </a:ln>
        </p:spPr>
        <p:txBody>
          <a:bodyPr lIns="27093" tIns="27093" rIns="27093" bIns="27093" anchor="ctr">
            <a:spAutoFit/>
          </a:bodyPr>
          <a:lstStyle/>
          <a:p>
            <a:pPr>
              <a:defRPr/>
            </a:pPr>
            <a:r>
              <a:rPr lang="ko-KR" altLang="en-US"/>
              <a:t>a</a:t>
            </a:r>
            <a:endParaRPr lang="ko-KR" altLang="en-US"/>
          </a:p>
        </p:txBody>
      </p:sp>
      <p:sp>
        <p:nvSpPr>
          <p:cNvPr id="438" name=""/>
          <p:cNvSpPr/>
          <p:nvPr/>
        </p:nvSpPr>
        <p:spPr>
          <a:xfrm>
            <a:off x="8373783" y="992082"/>
            <a:ext cx="4163884" cy="1063836"/>
          </a:xfrm>
          <a:prstGeom prst="rect">
            <a:avLst/>
          </a:prstGeom>
          <a:ln>
            <a:headEnd w="med" len="med"/>
            <a:tailEnd w="med" len="med"/>
          </a:ln>
          <a:sp3d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27093" tIns="27093" rIns="27093" bIns="27093" anchor="ctr">
            <a:spAutoFit/>
          </a:bodyPr>
          <a:lstStyle/>
          <a:p>
            <a:pPr marL="0" marR="0" indent="0" algn="ctr" defTabSz="587022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200" b="0" i="0" u="none" strike="noStrike" cap="none" spc="0" normalizeH="0" baseline="0"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번호처리 </a:t>
            </a:r>
            <a:r>
              <a:rPr kumimoji="0" lang="en-US" altLang="ko-KR" sz="2200" b="0" i="0" u="none" strike="noStrike" cap="none" spc="0" normalizeH="0" baseline="0"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-</a:t>
            </a:r>
            <a:r>
              <a:rPr kumimoji="0" lang="ko-KR" altLang="en-US" sz="2200" b="0" i="0" u="none" strike="noStrike" cap="none" spc="0" normalizeH="0" baseline="0"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장원섭</a:t>
            </a:r>
            <a:endParaRPr kumimoji="0" lang="ko-KR" altLang="en-US" sz="2200" b="0" i="0" u="none" strike="noStrike" cap="none" spc="0" normalizeH="0" baseline="0"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587022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200" b="0" i="0" u="none" strike="noStrike" cap="none" spc="0" normalizeH="0" baseline="0"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페이징 처리 </a:t>
            </a:r>
            <a:r>
              <a:rPr kumimoji="0" lang="en-US" altLang="ko-KR" sz="2200" b="0" i="0" u="none" strike="noStrike" cap="none" spc="0" normalizeH="0" baseline="0"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-</a:t>
            </a:r>
            <a:r>
              <a:rPr kumimoji="0" lang="ko-KR" altLang="en-US" sz="2200" b="0" i="0" u="none" strike="noStrike" cap="none" spc="0" normalizeH="0" baseline="0"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장원섭</a:t>
            </a:r>
            <a:endParaRPr kumimoji="0" lang="ko-KR" altLang="en-US" sz="2200" b="0" i="0" u="none" strike="noStrike" cap="none" spc="0" normalizeH="0" baseline="0"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587022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200" b="0" i="0" u="none" strike="noStrike" cap="none" spc="0" normalizeH="0" baseline="0"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검색</a:t>
            </a:r>
            <a:endParaRPr kumimoji="0" lang="ko-KR" altLang="en-US" sz="2200" b="0" i="0" u="none" strike="noStrike" cap="none" spc="0" normalizeH="0" baseline="0"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직사각형"/>
          <p:cNvSpPr/>
          <p:nvPr/>
        </p:nvSpPr>
        <p:spPr>
          <a:xfrm>
            <a:off x="274290" y="455965"/>
            <a:ext cx="5859260" cy="8841670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521" name="선"/>
          <p:cNvSpPr/>
          <p:nvPr/>
        </p:nvSpPr>
        <p:spPr>
          <a:xfrm>
            <a:off x="274290" y="1272320"/>
            <a:ext cx="5859260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wrap="square" lIns="27093" tIns="27093" rIns="27093" bIns="27093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522" name="로그인"/>
          <p:cNvSpPr txBox="1"/>
          <p:nvPr/>
        </p:nvSpPr>
        <p:spPr>
          <a:xfrm>
            <a:off x="5425556" y="733275"/>
            <a:ext cx="462366" cy="2446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로그인</a:t>
            </a:r>
            <a:endParaRPr lang="ko-KR" altLang="en-US"/>
          </a:p>
        </p:txBody>
      </p:sp>
      <p:sp>
        <p:nvSpPr>
          <p:cNvPr id="523" name="로고"/>
          <p:cNvSpPr txBox="1"/>
          <p:nvPr/>
        </p:nvSpPr>
        <p:spPr>
          <a:xfrm>
            <a:off x="430964" y="766705"/>
            <a:ext cx="330540" cy="2446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로고</a:t>
            </a:r>
            <a:endParaRPr lang="ko-KR" altLang="en-US"/>
          </a:p>
        </p:txBody>
      </p:sp>
      <p:sp>
        <p:nvSpPr>
          <p:cNvPr id="524" name="직사각형"/>
          <p:cNvSpPr/>
          <p:nvPr/>
        </p:nvSpPr>
        <p:spPr>
          <a:xfrm>
            <a:off x="483488" y="1533247"/>
            <a:ext cx="5440863" cy="7559032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525" name="선"/>
          <p:cNvSpPr/>
          <p:nvPr/>
        </p:nvSpPr>
        <p:spPr>
          <a:xfrm>
            <a:off x="489758" y="2031234"/>
            <a:ext cx="5428324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wrap="square" lIns="27093" tIns="27093" rIns="27093" bIns="27093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526" name="선"/>
          <p:cNvSpPr/>
          <p:nvPr/>
        </p:nvSpPr>
        <p:spPr>
          <a:xfrm>
            <a:off x="489758" y="2474191"/>
            <a:ext cx="5428324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wrap="square" lIns="27093" tIns="27093" rIns="27093" bIns="27093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527" name="[스포] &lt;스프링 블라썸&gt; 시사회 후기"/>
          <p:cNvSpPr txBox="1"/>
          <p:nvPr/>
        </p:nvSpPr>
        <p:spPr>
          <a:xfrm>
            <a:off x="571459" y="1655373"/>
            <a:ext cx="2211918" cy="2446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[스포] &lt;스프링 블라썸&gt; 시사회 후기</a:t>
            </a:r>
            <a:endParaRPr lang="ko-KR" altLang="en-US"/>
          </a:p>
        </p:txBody>
      </p:sp>
      <p:sp>
        <p:nvSpPr>
          <p:cNvPr id="528" name="눈누난나"/>
          <p:cNvSpPr txBox="1"/>
          <p:nvPr/>
        </p:nvSpPr>
        <p:spPr>
          <a:xfrm>
            <a:off x="584110" y="2130369"/>
            <a:ext cx="594192" cy="2446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눈누난나</a:t>
            </a:r>
            <a:endParaRPr lang="ko-KR" altLang="en-US"/>
          </a:p>
        </p:txBody>
      </p:sp>
      <p:sp>
        <p:nvSpPr>
          <p:cNvPr id="529" name="2022.04.23   16:39"/>
          <p:cNvSpPr txBox="1"/>
          <p:nvPr/>
        </p:nvSpPr>
        <p:spPr>
          <a:xfrm>
            <a:off x="1286570" y="2138853"/>
            <a:ext cx="1337904" cy="227721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2022.04.23   16:39</a:t>
            </a:r>
            <a:endParaRPr lang="ko-KR" altLang="en-US"/>
          </a:p>
        </p:txBody>
      </p:sp>
      <p:sp>
        <p:nvSpPr>
          <p:cNvPr id="530" name="조회17"/>
          <p:cNvSpPr txBox="1"/>
          <p:nvPr/>
        </p:nvSpPr>
        <p:spPr>
          <a:xfrm>
            <a:off x="4838629" y="2138853"/>
            <a:ext cx="500008" cy="2446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조회17</a:t>
            </a:r>
            <a:endParaRPr lang="ko-KR" altLang="en-US"/>
          </a:p>
        </p:txBody>
      </p:sp>
      <p:sp>
        <p:nvSpPr>
          <p:cNvPr id="531" name="댓글3"/>
          <p:cNvSpPr txBox="1"/>
          <p:nvPr/>
        </p:nvSpPr>
        <p:spPr>
          <a:xfrm>
            <a:off x="5423702" y="2143069"/>
            <a:ext cx="415274" cy="2446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댓글3</a:t>
            </a:r>
            <a:endParaRPr lang="ko-KR" altLang="en-US"/>
          </a:p>
        </p:txBody>
      </p:sp>
      <p:sp>
        <p:nvSpPr>
          <p:cNvPr id="532" name="선"/>
          <p:cNvSpPr/>
          <p:nvPr/>
        </p:nvSpPr>
        <p:spPr>
          <a:xfrm>
            <a:off x="489758" y="5862613"/>
            <a:ext cx="5428324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wrap="square" lIns="27093" tIns="27093" rIns="27093" bIns="27093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533" name="직사각형"/>
          <p:cNvSpPr/>
          <p:nvPr/>
        </p:nvSpPr>
        <p:spPr>
          <a:xfrm>
            <a:off x="1060520" y="6554043"/>
            <a:ext cx="4138927" cy="477607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534" name="좋아요"/>
          <p:cNvSpPr txBox="1"/>
          <p:nvPr/>
        </p:nvSpPr>
        <p:spPr>
          <a:xfrm>
            <a:off x="2430899" y="5496658"/>
            <a:ext cx="462365" cy="2446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좋아요</a:t>
            </a:r>
            <a:endParaRPr lang="ko-KR" altLang="en-US"/>
          </a:p>
        </p:txBody>
      </p:sp>
      <p:sp>
        <p:nvSpPr>
          <p:cNvPr id="535" name="타원형"/>
          <p:cNvSpPr/>
          <p:nvPr/>
        </p:nvSpPr>
        <p:spPr>
          <a:xfrm>
            <a:off x="5549620" y="1591873"/>
            <a:ext cx="330540" cy="308188"/>
          </a:xfrm>
          <a:prstGeom prst="ellipse">
            <a:avLst/>
          </a:prstGeom>
          <a:solidFill>
            <a:srgbClr val="d5d5d5"/>
          </a:solidFill>
          <a:ln w="3175"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536" name="별"/>
          <p:cNvSpPr/>
          <p:nvPr/>
        </p:nvSpPr>
        <p:spPr>
          <a:xfrm>
            <a:off x="5594258" y="1617821"/>
            <a:ext cx="241265" cy="231696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5e5e5e"/>
          </a:solidFill>
          <a:ln w="3175"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537" name="선"/>
          <p:cNvSpPr/>
          <p:nvPr/>
        </p:nvSpPr>
        <p:spPr>
          <a:xfrm>
            <a:off x="489758" y="6381400"/>
            <a:ext cx="5428324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wrap="square" lIns="27093" tIns="27093" rIns="27093" bIns="27093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538" name="#개의 댓글"/>
          <p:cNvSpPr txBox="1"/>
          <p:nvPr/>
        </p:nvSpPr>
        <p:spPr>
          <a:xfrm>
            <a:off x="520559" y="5999663"/>
            <a:ext cx="721294" cy="244687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#개의 댓글</a:t>
            </a:r>
            <a:endParaRPr lang="ko-KR" altLang="en-US"/>
          </a:p>
        </p:txBody>
      </p:sp>
      <p:sp>
        <p:nvSpPr>
          <p:cNvPr id="539" name="직사각형"/>
          <p:cNvSpPr/>
          <p:nvPr/>
        </p:nvSpPr>
        <p:spPr>
          <a:xfrm>
            <a:off x="2299073" y="5471258"/>
            <a:ext cx="726018" cy="295488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540" name="댓글을 입력해주세요."/>
          <p:cNvSpPr txBox="1"/>
          <p:nvPr/>
        </p:nvSpPr>
        <p:spPr>
          <a:xfrm>
            <a:off x="1192825" y="6670503"/>
            <a:ext cx="1338056" cy="244687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댓글을 입력해주세요.</a:t>
            </a:r>
            <a:endParaRPr lang="ko-KR" altLang="en-US"/>
          </a:p>
        </p:txBody>
      </p:sp>
      <p:sp>
        <p:nvSpPr>
          <p:cNvPr id="541" name="확인"/>
          <p:cNvSpPr txBox="1"/>
          <p:nvPr/>
        </p:nvSpPr>
        <p:spPr>
          <a:xfrm>
            <a:off x="2800748" y="7229693"/>
            <a:ext cx="330539" cy="244687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확인</a:t>
            </a:r>
            <a:endParaRPr lang="ko-KR" altLang="en-US"/>
          </a:p>
        </p:txBody>
      </p:sp>
      <p:sp>
        <p:nvSpPr>
          <p:cNvPr id="542" name="직사각형"/>
          <p:cNvSpPr/>
          <p:nvPr/>
        </p:nvSpPr>
        <p:spPr>
          <a:xfrm>
            <a:off x="2603009" y="7204293"/>
            <a:ext cx="726018" cy="295488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543" name="본문 내용 예시…"/>
          <p:cNvSpPr txBox="1"/>
          <p:nvPr/>
        </p:nvSpPr>
        <p:spPr>
          <a:xfrm>
            <a:off x="522221" y="2738052"/>
            <a:ext cx="5363397" cy="2353192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/>
          <a:p>
            <a:pPr algn="l">
              <a:defRPr sz="1200"/>
            </a:pPr>
            <a:r>
              <a:rPr lang="ko-KR" altLang="en-US"/>
              <a:t>본문 내용 예시</a:t>
            </a:r>
            <a:endParaRPr lang="ko-KR" altLang="en-US"/>
          </a:p>
          <a:p>
            <a:pPr algn="l">
              <a:defRPr sz="1200"/>
            </a:pPr>
            <a:endParaRPr lang="ko-KR" altLang="en-US"/>
          </a:p>
          <a:p>
            <a:pPr algn="l">
              <a:defRPr sz="1200"/>
            </a:pPr>
            <a:r>
              <a:rPr lang="ko-KR" altLang="en-US"/>
              <a:t>스프링 블라썸은 있는 그대로 신선한 느낌을 준 영화입니다.</a:t>
            </a:r>
            <a:endParaRPr lang="ko-KR" altLang="en-US"/>
          </a:p>
          <a:p>
            <a:pPr algn="l">
              <a:defRPr sz="1200"/>
            </a:pPr>
            <a:r>
              <a:rPr lang="ko-KR" altLang="en-US"/>
              <a:t>수잔 랭동 감독이 직접 수잔 역을 연기하여 그 의미를 더하고 있고, 수잔의 이야기를 통해 </a:t>
            </a:r>
            <a:endParaRPr lang="ko-KR" altLang="en-US"/>
          </a:p>
          <a:p>
            <a:pPr algn="l">
              <a:defRPr sz="1200"/>
            </a:pPr>
            <a:r>
              <a:rPr lang="ko-KR" altLang="en-US"/>
              <a:t>청춘의 감성, 소녀의 마음을 표현하고 있습니다.</a:t>
            </a:r>
            <a:endParaRPr lang="ko-KR" altLang="en-US"/>
          </a:p>
          <a:p>
            <a:pPr algn="l">
              <a:defRPr sz="1200"/>
            </a:pPr>
            <a:r>
              <a:rPr lang="ko-KR" altLang="en-US"/>
              <a:t>프랑스를 배경으로 하고 있으면서 프렌치 인사, 프랑스식 문화 같은 것을 이 영화를 통해 </a:t>
            </a:r>
            <a:endParaRPr lang="ko-KR" altLang="en-US"/>
          </a:p>
          <a:p>
            <a:pPr algn="l">
              <a:defRPr sz="1200"/>
            </a:pPr>
            <a:r>
              <a:rPr lang="ko-KR" altLang="en-US"/>
              <a:t>볼 수 있어서 좋았네요.</a:t>
            </a:r>
            <a:endParaRPr lang="ko-KR" altLang="en-US"/>
          </a:p>
          <a:p>
            <a:pPr algn="l">
              <a:defRPr sz="1200"/>
            </a:pPr>
            <a:endParaRPr lang="ko-KR" altLang="en-US"/>
          </a:p>
          <a:p>
            <a:pPr algn="l">
              <a:defRPr sz="1200"/>
            </a:pPr>
            <a:r>
              <a:rPr lang="ko-KR" altLang="en-US"/>
              <a:t>또 감독이 연출하면서 연기를 동시에 하고 있는데, 보여줄 것을 딱 잘라서 보여주고 있는 </a:t>
            </a:r>
            <a:endParaRPr lang="ko-KR" altLang="en-US"/>
          </a:p>
          <a:p>
            <a:pPr algn="l">
              <a:defRPr sz="1200"/>
            </a:pPr>
            <a:r>
              <a:rPr lang="ko-KR" altLang="en-US"/>
              <a:t>시원시원한 컷은 첫 작품이라고 보기 어려울 정도로 대단합니다. </a:t>
            </a:r>
            <a:endParaRPr lang="ko-KR" altLang="en-US"/>
          </a:p>
          <a:p>
            <a:pPr algn="l">
              <a:defRPr sz="1200"/>
            </a:pPr>
            <a:r>
              <a:rPr lang="ko-KR" altLang="en-US"/>
              <a:t>각본 역시 영화 내의 수잔의 나이에 만들어지기 시작한 것이라 생생한 느낌을 준 것 같습니</a:t>
            </a:r>
            <a:endParaRPr lang="ko-KR" altLang="en-US"/>
          </a:p>
          <a:p>
            <a:pPr algn="l">
              <a:defRPr sz="1200"/>
            </a:pPr>
            <a:r>
              <a:rPr lang="ko-KR" altLang="en-US"/>
              <a:t>다.</a:t>
            </a:r>
            <a:endParaRPr lang="ko-KR" altLang="en-US"/>
          </a:p>
        </p:txBody>
      </p:sp>
      <p:sp>
        <p:nvSpPr>
          <p:cNvPr id="544" name="선"/>
          <p:cNvSpPr/>
          <p:nvPr/>
        </p:nvSpPr>
        <p:spPr>
          <a:xfrm>
            <a:off x="489758" y="7677905"/>
            <a:ext cx="5428324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wrap="square" lIns="27093" tIns="27093" rIns="27093" bIns="27093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545" name="타원형"/>
          <p:cNvSpPr/>
          <p:nvPr/>
        </p:nvSpPr>
        <p:spPr>
          <a:xfrm>
            <a:off x="650023" y="7839540"/>
            <a:ext cx="462366" cy="490307"/>
          </a:xfrm>
          <a:prstGeom prst="ellipse">
            <a:avLst/>
          </a:prstGeom>
          <a:solidFill>
            <a:srgbClr val="d5d5d5"/>
          </a:solidFill>
          <a:ln w="3175"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546" name="영화광"/>
          <p:cNvSpPr txBox="1"/>
          <p:nvPr/>
        </p:nvSpPr>
        <p:spPr>
          <a:xfrm>
            <a:off x="1168810" y="7844199"/>
            <a:ext cx="462366" cy="2446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영화광</a:t>
            </a:r>
            <a:endParaRPr lang="ko-KR" altLang="en-US"/>
          </a:p>
        </p:txBody>
      </p:sp>
      <p:sp>
        <p:nvSpPr>
          <p:cNvPr id="547" name="영화에 대한 진심이 느껴지네요ㅎㅎ"/>
          <p:cNvSpPr txBox="1"/>
          <p:nvPr/>
        </p:nvSpPr>
        <p:spPr>
          <a:xfrm>
            <a:off x="1163130" y="8123513"/>
            <a:ext cx="3279461" cy="244687"/>
          </a:xfrm>
          <a:prstGeom prst="rect">
            <a:avLst/>
          </a:prstGeom>
          <a:ln w="3175">
            <a:miter/>
          </a:ln>
        </p:spPr>
        <p:txBody>
          <a:bodyPr lIns="27093" tIns="27093" rIns="27093" bIns="27093" anchor="ctr">
            <a:spAutoFit/>
          </a:bodyPr>
          <a:lstStyle>
            <a:lvl1pPr algn="l">
              <a:defRPr sz="1200"/>
            </a:lvl1pPr>
          </a:lstStyle>
          <a:p>
            <a:pPr>
              <a:defRPr/>
            </a:pPr>
            <a:r>
              <a:rPr lang="ko-KR" altLang="en-US"/>
              <a:t>영화에 대한 진심이 느껴지네요ㅎㅎ</a:t>
            </a:r>
            <a:endParaRPr lang="ko-KR" altLang="en-US"/>
          </a:p>
        </p:txBody>
      </p:sp>
      <p:sp>
        <p:nvSpPr>
          <p:cNvPr id="548" name="답글 3개"/>
          <p:cNvSpPr txBox="1"/>
          <p:nvPr/>
        </p:nvSpPr>
        <p:spPr>
          <a:xfrm>
            <a:off x="1206366" y="8449275"/>
            <a:ext cx="589467" cy="244687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답글 3개</a:t>
            </a:r>
            <a:endParaRPr lang="ko-KR" altLang="en-US"/>
          </a:p>
        </p:txBody>
      </p:sp>
      <p:sp>
        <p:nvSpPr>
          <p:cNvPr id="549" name="타원형"/>
          <p:cNvSpPr/>
          <p:nvPr/>
        </p:nvSpPr>
        <p:spPr>
          <a:xfrm>
            <a:off x="4631646" y="1860996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0"/>
            </a:schemeClr>
          </a:solidFill>
          <a:ln w="3175"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550" name="1"/>
          <p:cNvSpPr txBox="1"/>
          <p:nvPr/>
        </p:nvSpPr>
        <p:spPr>
          <a:xfrm>
            <a:off x="4679172" y="1869812"/>
            <a:ext cx="175617" cy="277099"/>
          </a:xfrm>
          <a:prstGeom prst="rect">
            <a:avLst/>
          </a:prstGeom>
          <a:ln w="3175">
            <a:miter/>
          </a:ln>
        </p:spPr>
        <p:txBody>
          <a:bodyPr lIns="27093" tIns="27093" rIns="27093" bIns="27093" anchor="ctr">
            <a:spAutoFit/>
          </a:bodyPr>
          <a:lstStyle/>
          <a:p>
            <a:pPr>
              <a:defRPr/>
            </a:pPr>
            <a:r>
              <a:rPr lang="ko-KR" altLang="en-US"/>
              <a:t>1</a:t>
            </a:r>
            <a:endParaRPr lang="ko-KR" altLang="en-US"/>
          </a:p>
        </p:txBody>
      </p:sp>
      <p:sp>
        <p:nvSpPr>
          <p:cNvPr id="551" name="타원형"/>
          <p:cNvSpPr/>
          <p:nvPr/>
        </p:nvSpPr>
        <p:spPr>
          <a:xfrm>
            <a:off x="5528756" y="1271515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0"/>
            </a:schemeClr>
          </a:solidFill>
          <a:ln w="3175"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552" name="2"/>
          <p:cNvSpPr txBox="1"/>
          <p:nvPr/>
        </p:nvSpPr>
        <p:spPr>
          <a:xfrm>
            <a:off x="5576282" y="1280331"/>
            <a:ext cx="175617" cy="277098"/>
          </a:xfrm>
          <a:prstGeom prst="rect">
            <a:avLst/>
          </a:prstGeom>
          <a:ln w="3175">
            <a:miter/>
          </a:ln>
        </p:spPr>
        <p:txBody>
          <a:bodyPr lIns="27093" tIns="27093" rIns="27093" bIns="27093" anchor="ctr">
            <a:spAutoFit/>
          </a:bodyPr>
          <a:lstStyle/>
          <a:p>
            <a:pPr>
              <a:defRPr/>
            </a:pPr>
            <a:r>
              <a:rPr lang="ko-KR" altLang="en-US"/>
              <a:t>2</a:t>
            </a:r>
            <a:endParaRPr lang="ko-KR" altLang="en-US"/>
          </a:p>
        </p:txBody>
      </p:sp>
      <p:sp>
        <p:nvSpPr>
          <p:cNvPr id="553" name="타원형"/>
          <p:cNvSpPr/>
          <p:nvPr/>
        </p:nvSpPr>
        <p:spPr>
          <a:xfrm>
            <a:off x="745871" y="6381400"/>
            <a:ext cx="270669" cy="294729"/>
          </a:xfrm>
          <a:prstGeom prst="ellipse">
            <a:avLst/>
          </a:prstGeom>
          <a:solidFill>
            <a:schemeClr val="accent4">
              <a:hueOff val="-476017"/>
              <a:lumOff val="-10040"/>
            </a:schemeClr>
          </a:solidFill>
          <a:ln w="3175"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554" name="5"/>
          <p:cNvSpPr txBox="1"/>
          <p:nvPr/>
        </p:nvSpPr>
        <p:spPr>
          <a:xfrm>
            <a:off x="793397" y="6390215"/>
            <a:ext cx="175617" cy="277098"/>
          </a:xfrm>
          <a:prstGeom prst="rect">
            <a:avLst/>
          </a:prstGeom>
          <a:ln w="3175">
            <a:miter/>
          </a:ln>
        </p:spPr>
        <p:txBody>
          <a:bodyPr lIns="27093" tIns="27093" rIns="27093" bIns="27093" anchor="ctr">
            <a:spAutoFit/>
          </a:bodyPr>
          <a:lstStyle/>
          <a:p>
            <a:pPr>
              <a:defRPr/>
            </a:pPr>
            <a:r>
              <a:rPr lang="ko-KR" altLang="en-US"/>
              <a:t>5</a:t>
            </a:r>
            <a:endParaRPr lang="ko-KR" altLang="en-US"/>
          </a:p>
        </p:txBody>
      </p:sp>
      <p:sp>
        <p:nvSpPr>
          <p:cNvPr id="555" name="타원형"/>
          <p:cNvSpPr/>
          <p:nvPr/>
        </p:nvSpPr>
        <p:spPr>
          <a:xfrm>
            <a:off x="1687597" y="7789964"/>
            <a:ext cx="270669" cy="294729"/>
          </a:xfrm>
          <a:prstGeom prst="ellipse">
            <a:avLst/>
          </a:prstGeom>
          <a:solidFill>
            <a:schemeClr val="accent4">
              <a:hueOff val="-476017"/>
              <a:lumOff val="-10040"/>
            </a:schemeClr>
          </a:solidFill>
          <a:ln w="3175"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556" name="6"/>
          <p:cNvSpPr txBox="1"/>
          <p:nvPr/>
        </p:nvSpPr>
        <p:spPr>
          <a:xfrm>
            <a:off x="1735123" y="7798780"/>
            <a:ext cx="175617" cy="277098"/>
          </a:xfrm>
          <a:prstGeom prst="rect">
            <a:avLst/>
          </a:prstGeom>
          <a:ln w="3175">
            <a:miter/>
          </a:ln>
        </p:spPr>
        <p:txBody>
          <a:bodyPr lIns="27093" tIns="27093" rIns="27093" bIns="27093" anchor="ctr">
            <a:spAutoFit/>
          </a:bodyPr>
          <a:lstStyle/>
          <a:p>
            <a:pPr>
              <a:defRPr/>
            </a:pPr>
            <a:r>
              <a:rPr lang="ko-KR" altLang="en-US"/>
              <a:t>6</a:t>
            </a:r>
            <a:endParaRPr lang="ko-KR" altLang="en-US"/>
          </a:p>
        </p:txBody>
      </p:sp>
      <p:graphicFrame>
        <p:nvGraphicFramePr>
          <p:cNvPr id="557" name="표"/>
          <p:cNvGraphicFramePr/>
          <p:nvPr/>
        </p:nvGraphicFramePr>
        <p:xfrm>
          <a:off x="6819377" y="574585"/>
          <a:ext cx="6144457" cy="6586094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863673"/>
                <a:gridCol w="2208556"/>
                <a:gridCol w="1536114"/>
                <a:gridCol w="1536114"/>
              </a:tblGrid>
              <a:tr h="814049">
                <a:tc gridSpan="4">
                  <a:txBody>
                    <a:bodyPr vert="horz" lIns="50800" tIns="50800" rIns="50800" bIns="50800" anchor="ctr" anchorCtr="0"/>
                    <a:p>
                      <a:pPr algn="l"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/>
                        <a:t>8. 글 본문 페이지</a:t>
                      </a:r>
                      <a:endParaRPr sz="2200" b="1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814049">
                <a:tc>
                  <a:txBody>
                    <a:bodyPr vert="horz" lIns="50800" tIns="50800" rIns="50800" bIns="50800" anchor="ctr" anchorCtr="0"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/>
                        <a:t>1</a:t>
                      </a:r>
                      <a:endParaRPr sz="2200" b="1"/>
                    </a:p>
                  </a:txBody>
                  <a:tcPr marL="50800" marR="50800" marT="50800" marB="50800" anchor="ctr" horzOverflow="overflow"/>
                </a:tc>
                <a:tc gridSpan="3">
                  <a:txBody>
                    <a:bodyPr vert="horz" lIns="50800" tIns="50800" rIns="50800" bIns="50800" anchor="ctr" anchorCtr="0"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rPr lang="ko-KR" altLang="en-US"/>
                        <a:t>게시 시간을 YYYY.MM.DD hh:mm 형식으로 함</a:t>
                      </a:r>
                      <a:endParaRPr lang="ko-KR" altLang="en-US"/>
                    </a:p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rPr lang="ko-KR" altLang="en-US"/>
                        <a:t>실시간 조회수와 댓글 수를 출력</a:t>
                      </a:r>
                      <a:endParaRPr lang="ko-KR" altLang="en-US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814049">
                <a:tc>
                  <a:txBody>
                    <a:bodyPr vert="horz" lIns="50800" tIns="50800" rIns="50800" bIns="50800" anchor="ctr" anchorCtr="0"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/>
                        <a:t>2</a:t>
                      </a:r>
                      <a:endParaRPr sz="2200" b="1"/>
                    </a:p>
                  </a:txBody>
                  <a:tcPr marL="50800" marR="50800" marT="50800" marB="50800" anchor="ctr" horzOverflow="overflow"/>
                </a:tc>
                <a:tc gridSpan="3">
                  <a:txBody>
                    <a:bodyPr vert="horz" lIns="50800" tIns="50800" rIns="50800" bIns="50800" anchor="ctr" anchorCtr="0"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rPr lang="ko-KR" altLang="en-US"/>
                        <a:t>즐겨찾기에 추가하면 마이페이지에서 내가 즐겨찾기한 글들을 모아서 볼 수 있음</a:t>
                      </a:r>
                      <a:endParaRPr lang="ko-KR" altLang="en-US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814049">
                <a:tc>
                  <a:txBody>
                    <a:bodyPr vert="horz" lIns="50800" tIns="50800" rIns="50800" bIns="50800" anchor="ctr" anchorCtr="0"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/>
                        <a:t>3</a:t>
                      </a:r>
                      <a:endParaRPr sz="2200" b="1"/>
                    </a:p>
                  </a:txBody>
                  <a:tcPr marL="50800" marR="50800" marT="50800" marB="50800" anchor="ctr" horzOverflow="overflow"/>
                </a:tc>
                <a:tc gridSpan="3">
                  <a:txBody>
                    <a:bodyPr vert="horz" lIns="50800" tIns="50800" rIns="50800" bIns="50800" anchor="ctr" anchorCtr="0"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rPr lang="ko-KR" altLang="en-US"/>
                        <a:t>나의 게시글일 경우 수정버튼 활성화</a:t>
                      </a:r>
                      <a:endParaRPr lang="ko-KR" altLang="en-US"/>
                    </a:p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rPr lang="ko-KR" altLang="en-US"/>
                        <a:t>수정 버튼을 누르면 게시글 수정페이지(17번 PPT)로 이동</a:t>
                      </a:r>
                      <a:endParaRPr lang="ko-KR" altLang="en-US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814049">
                <a:tc>
                  <a:txBody>
                    <a:bodyPr vert="horz" lIns="50800" tIns="50800" rIns="50800" bIns="50800" anchor="ctr" anchorCtr="0"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/>
                        <a:t>4</a:t>
                      </a:r>
                      <a:endParaRPr sz="2200" b="1"/>
                    </a:p>
                  </a:txBody>
                  <a:tcPr marL="50800" marR="50800" marT="50800" marB="50800" anchor="ctr" horzOverflow="overflow"/>
                </a:tc>
                <a:tc gridSpan="3">
                  <a:txBody>
                    <a:bodyPr vert="horz" lIns="50800" tIns="50800" rIns="50800" bIns="50800" anchor="ctr" anchorCtr="0"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rPr lang="ko-KR" altLang="en-US"/>
                        <a:t>나의 게시글일 경우 삭제버튼 활성화</a:t>
                      </a:r>
                      <a:endParaRPr lang="ko-KR" altLang="en-US"/>
                    </a:p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rPr lang="ko-KR" altLang="en-US"/>
                        <a:t>삭제 버튼 누르면 삭제할지의 컨펌창(b) 출력</a:t>
                      </a:r>
                      <a:endParaRPr lang="ko-KR" altLang="en-US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814049">
                <a:tc>
                  <a:txBody>
                    <a:bodyPr vert="horz" lIns="50800" tIns="50800" rIns="50800" bIns="50800" anchor="ctr" anchorCtr="0"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/>
                        <a:t>5</a:t>
                      </a:r>
                      <a:endParaRPr sz="2200" b="1"/>
                    </a:p>
                  </a:txBody>
                  <a:tcPr marL="50800" marR="50800" marT="50800" marB="50800" anchor="ctr" horzOverflow="overflow"/>
                </a:tc>
                <a:tc gridSpan="3">
                  <a:txBody>
                    <a:bodyPr vert="horz" lIns="50800" tIns="50800" rIns="50800" bIns="50800" anchor="ctr" anchorCtr="0"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rPr lang="ko-KR" altLang="en-US"/>
                        <a:t>댓글을 입력하면 원래 있던 댓글들 중 제일 상단에 위치함</a:t>
                      </a:r>
                      <a:endParaRPr lang="ko-KR" altLang="en-US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1626731">
                <a:tc>
                  <a:txBody>
                    <a:bodyPr vert="horz" lIns="50800" tIns="50800" rIns="50800" bIns="50800" anchor="ctr" anchorCtr="0"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/>
                        <a:t>6</a:t>
                      </a:r>
                      <a:endParaRPr sz="2200" b="1"/>
                    </a:p>
                  </a:txBody>
                  <a:tcPr marL="50800" marR="50800" marT="50800" marB="50800" anchor="ctr" horzOverflow="overflow"/>
                </a:tc>
                <a:tc gridSpan="3">
                  <a:txBody>
                    <a:bodyPr vert="horz" lIns="50800" tIns="50800" rIns="50800" bIns="50800" anchor="ctr" anchorCtr="0"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rPr lang="ko-KR" altLang="en-US"/>
                        <a:t>프로필 사진, 닉네임이 표시됨</a:t>
                      </a:r>
                      <a:endParaRPr lang="ko-KR" altLang="en-US"/>
                    </a:p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rPr lang="ko-KR" altLang="en-US"/>
                        <a:t>프로필 사진 클릭하면 해당 유저의 작성글 페이지(9페이지)로 이동</a:t>
                      </a:r>
                      <a:endParaRPr lang="ko-KR" altLang="en-US"/>
                    </a:p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rPr lang="ko-KR" altLang="en-US"/>
                        <a:t>댓글에 대한 답글은 숨겨진 모습으로 개수만 표시됨</a:t>
                      </a:r>
                      <a:endParaRPr lang="ko-KR" altLang="en-US"/>
                    </a:p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rPr lang="ko-KR" altLang="en-US"/>
                        <a:t>a) 클릭하면 해당 글과 같은 형식으로 숨겨놓은 댓글이 출력됨</a:t>
                      </a:r>
                      <a:endParaRPr lang="ko-KR" altLang="en-US"/>
                    </a:p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rPr lang="ko-KR" altLang="en-US"/>
                        <a:t>나의 댓글일 경우 수정, 삭제 버튼이 활성화됨</a:t>
                      </a:r>
                      <a:endParaRPr lang="ko-KR" altLang="en-US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558" name="타원형"/>
          <p:cNvSpPr/>
          <p:nvPr/>
        </p:nvSpPr>
        <p:spPr>
          <a:xfrm>
            <a:off x="963138" y="8446151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0"/>
            </a:schemeClr>
          </a:solidFill>
          <a:ln w="3175"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559" name="a"/>
          <p:cNvSpPr txBox="1"/>
          <p:nvPr/>
        </p:nvSpPr>
        <p:spPr>
          <a:xfrm>
            <a:off x="1010664" y="8454967"/>
            <a:ext cx="175617" cy="277098"/>
          </a:xfrm>
          <a:prstGeom prst="rect">
            <a:avLst/>
          </a:prstGeom>
          <a:ln w="3175">
            <a:miter/>
          </a:ln>
        </p:spPr>
        <p:txBody>
          <a:bodyPr lIns="27093" tIns="27093" rIns="27093" bIns="27093" anchor="ctr">
            <a:spAutoFit/>
          </a:bodyPr>
          <a:lstStyle/>
          <a:p>
            <a:pPr>
              <a:defRPr/>
            </a:pPr>
            <a:r>
              <a:rPr lang="ko-KR" altLang="en-US"/>
              <a:t>a</a:t>
            </a:r>
            <a:endParaRPr lang="ko-KR" altLang="en-US"/>
          </a:p>
        </p:txBody>
      </p:sp>
      <p:sp>
        <p:nvSpPr>
          <p:cNvPr id="560" name="영화소개"/>
          <p:cNvSpPr txBox="1"/>
          <p:nvPr/>
        </p:nvSpPr>
        <p:spPr>
          <a:xfrm>
            <a:off x="1616772" y="765840"/>
            <a:ext cx="594192" cy="244687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영화소개</a:t>
            </a:r>
            <a:endParaRPr lang="ko-KR" altLang="en-US"/>
          </a:p>
        </p:txBody>
      </p:sp>
      <p:sp>
        <p:nvSpPr>
          <p:cNvPr id="561" name="커뮤니티"/>
          <p:cNvSpPr txBox="1"/>
          <p:nvPr/>
        </p:nvSpPr>
        <p:spPr>
          <a:xfrm>
            <a:off x="2476807" y="771364"/>
            <a:ext cx="594191" cy="2446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커뮤니티</a:t>
            </a:r>
            <a:endParaRPr lang="ko-KR" altLang="en-US"/>
          </a:p>
        </p:txBody>
      </p:sp>
      <p:sp>
        <p:nvSpPr>
          <p:cNvPr id="562" name="게시판"/>
          <p:cNvSpPr txBox="1"/>
          <p:nvPr/>
        </p:nvSpPr>
        <p:spPr>
          <a:xfrm>
            <a:off x="3336841" y="748872"/>
            <a:ext cx="462366" cy="2446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게시판</a:t>
            </a:r>
            <a:endParaRPr lang="ko-KR" altLang="en-US"/>
          </a:p>
        </p:txBody>
      </p:sp>
      <p:sp>
        <p:nvSpPr>
          <p:cNvPr id="563" name="마이페이지"/>
          <p:cNvSpPr txBox="1"/>
          <p:nvPr/>
        </p:nvSpPr>
        <p:spPr>
          <a:xfrm>
            <a:off x="4065050" y="765840"/>
            <a:ext cx="726017" cy="244687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마이페이지</a:t>
            </a:r>
            <a:endParaRPr lang="ko-KR" altLang="en-US"/>
          </a:p>
        </p:txBody>
      </p:sp>
      <p:sp>
        <p:nvSpPr>
          <p:cNvPr id="564" name="싫어요"/>
          <p:cNvSpPr txBox="1"/>
          <p:nvPr/>
        </p:nvSpPr>
        <p:spPr>
          <a:xfrm>
            <a:off x="3482798" y="5485989"/>
            <a:ext cx="462366" cy="2446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싫어요</a:t>
            </a:r>
            <a:endParaRPr lang="ko-KR" altLang="en-US"/>
          </a:p>
        </p:txBody>
      </p:sp>
      <p:sp>
        <p:nvSpPr>
          <p:cNvPr id="565" name="직사각형"/>
          <p:cNvSpPr/>
          <p:nvPr/>
        </p:nvSpPr>
        <p:spPr>
          <a:xfrm>
            <a:off x="3350972" y="5460589"/>
            <a:ext cx="726018" cy="295488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566" name="타원형"/>
          <p:cNvSpPr/>
          <p:nvPr/>
        </p:nvSpPr>
        <p:spPr>
          <a:xfrm>
            <a:off x="4336493" y="2472468"/>
            <a:ext cx="270669" cy="294729"/>
          </a:xfrm>
          <a:prstGeom prst="ellipse">
            <a:avLst/>
          </a:prstGeom>
          <a:solidFill>
            <a:schemeClr val="accent4">
              <a:hueOff val="-476017"/>
              <a:lumOff val="-10040"/>
            </a:schemeClr>
          </a:solidFill>
          <a:ln w="3175"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567" name="3"/>
          <p:cNvSpPr txBox="1"/>
          <p:nvPr/>
        </p:nvSpPr>
        <p:spPr>
          <a:xfrm>
            <a:off x="4384019" y="2481284"/>
            <a:ext cx="175617" cy="277098"/>
          </a:xfrm>
          <a:prstGeom prst="rect">
            <a:avLst/>
          </a:prstGeom>
          <a:ln w="3175">
            <a:miter/>
          </a:ln>
        </p:spPr>
        <p:txBody>
          <a:bodyPr lIns="27093" tIns="27093" rIns="27093" bIns="27093" anchor="ctr">
            <a:spAutoFit/>
          </a:bodyPr>
          <a:lstStyle/>
          <a:p>
            <a:pPr>
              <a:defRPr/>
            </a:pPr>
            <a:r>
              <a:rPr lang="ko-KR" altLang="en-US"/>
              <a:t>3</a:t>
            </a:r>
            <a:endParaRPr lang="ko-KR" altLang="en-US"/>
          </a:p>
        </p:txBody>
      </p:sp>
      <p:sp>
        <p:nvSpPr>
          <p:cNvPr id="568" name="수정"/>
          <p:cNvSpPr txBox="1"/>
          <p:nvPr/>
        </p:nvSpPr>
        <p:spPr>
          <a:xfrm>
            <a:off x="4655851" y="2675523"/>
            <a:ext cx="330539" cy="2446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수정</a:t>
            </a:r>
            <a:endParaRPr lang="ko-KR" altLang="en-US"/>
          </a:p>
        </p:txBody>
      </p:sp>
      <p:sp>
        <p:nvSpPr>
          <p:cNvPr id="569" name="직사각형"/>
          <p:cNvSpPr/>
          <p:nvPr/>
        </p:nvSpPr>
        <p:spPr>
          <a:xfrm>
            <a:off x="4602638" y="2650123"/>
            <a:ext cx="449666" cy="295488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570" name="삭제"/>
          <p:cNvSpPr txBox="1"/>
          <p:nvPr/>
        </p:nvSpPr>
        <p:spPr>
          <a:xfrm>
            <a:off x="5275744" y="2675523"/>
            <a:ext cx="330539" cy="2446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삭제</a:t>
            </a:r>
            <a:endParaRPr lang="ko-KR" altLang="en-US"/>
          </a:p>
        </p:txBody>
      </p:sp>
      <p:sp>
        <p:nvSpPr>
          <p:cNvPr id="571" name="직사각형"/>
          <p:cNvSpPr/>
          <p:nvPr/>
        </p:nvSpPr>
        <p:spPr>
          <a:xfrm>
            <a:off x="5222531" y="2650123"/>
            <a:ext cx="449666" cy="295488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572" name="타원형"/>
          <p:cNvSpPr/>
          <p:nvPr/>
        </p:nvSpPr>
        <p:spPr>
          <a:xfrm>
            <a:off x="5570104" y="2463652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0"/>
            </a:schemeClr>
          </a:solidFill>
          <a:ln w="3175"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573" name="4"/>
          <p:cNvSpPr txBox="1"/>
          <p:nvPr/>
        </p:nvSpPr>
        <p:spPr>
          <a:xfrm>
            <a:off x="5617630" y="2472468"/>
            <a:ext cx="175617" cy="277098"/>
          </a:xfrm>
          <a:prstGeom prst="rect">
            <a:avLst/>
          </a:prstGeom>
          <a:ln w="3175">
            <a:miter/>
          </a:ln>
        </p:spPr>
        <p:txBody>
          <a:bodyPr lIns="27093" tIns="27093" rIns="27093" bIns="27093" anchor="ctr">
            <a:spAutoFit/>
          </a:bodyPr>
          <a:lstStyle/>
          <a:p>
            <a:pPr>
              <a:defRPr/>
            </a:pPr>
            <a:r>
              <a:rPr lang="ko-KR" altLang="en-US"/>
              <a:t>4</a:t>
            </a:r>
            <a:endParaRPr lang="ko-KR" altLang="en-US"/>
          </a:p>
        </p:txBody>
      </p:sp>
      <p:sp>
        <p:nvSpPr>
          <p:cNvPr id="574" name="직사각형"/>
          <p:cNvSpPr/>
          <p:nvPr/>
        </p:nvSpPr>
        <p:spPr>
          <a:xfrm>
            <a:off x="6994970" y="7459329"/>
            <a:ext cx="4983807" cy="1456057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575" name="삭제하시겠습니까?"/>
          <p:cNvSpPr txBox="1"/>
          <p:nvPr/>
        </p:nvSpPr>
        <p:spPr>
          <a:xfrm>
            <a:off x="8788813" y="8052315"/>
            <a:ext cx="1396121" cy="270087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400"/>
            </a:lvl1pPr>
          </a:lstStyle>
          <a:p>
            <a:pPr>
              <a:defRPr/>
            </a:pPr>
            <a:r>
              <a:rPr lang="ko-KR" altLang="en-US"/>
              <a:t>삭제하시겠습니까?</a:t>
            </a:r>
            <a:endParaRPr lang="ko-KR" altLang="en-US"/>
          </a:p>
        </p:txBody>
      </p:sp>
      <p:sp>
        <p:nvSpPr>
          <p:cNvPr id="576" name="선"/>
          <p:cNvSpPr/>
          <p:nvPr/>
        </p:nvSpPr>
        <p:spPr>
          <a:xfrm>
            <a:off x="7004713" y="7776040"/>
            <a:ext cx="4964321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wrap="square" lIns="27093" tIns="27093" rIns="27093" bIns="27093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577" name="직사각형"/>
          <p:cNvSpPr/>
          <p:nvPr/>
        </p:nvSpPr>
        <p:spPr>
          <a:xfrm>
            <a:off x="8791394" y="8554725"/>
            <a:ext cx="581492" cy="270087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578" name="예"/>
          <p:cNvSpPr txBox="1"/>
          <p:nvPr/>
        </p:nvSpPr>
        <p:spPr>
          <a:xfrm>
            <a:off x="8977290" y="8561147"/>
            <a:ext cx="209699" cy="2573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300"/>
            </a:lvl1pPr>
          </a:lstStyle>
          <a:p>
            <a:pPr>
              <a:defRPr/>
            </a:pPr>
            <a:r>
              <a:rPr lang="ko-KR" altLang="en-US"/>
              <a:t>예</a:t>
            </a:r>
            <a:endParaRPr lang="ko-KR" altLang="en-US"/>
          </a:p>
        </p:txBody>
      </p:sp>
      <p:sp>
        <p:nvSpPr>
          <p:cNvPr id="579" name="X"/>
          <p:cNvSpPr txBox="1"/>
          <p:nvPr/>
        </p:nvSpPr>
        <p:spPr>
          <a:xfrm>
            <a:off x="11722456" y="7491632"/>
            <a:ext cx="167764" cy="240065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300"/>
            </a:lvl1pPr>
          </a:lstStyle>
          <a:p>
            <a:pPr>
              <a:defRPr/>
            </a:pPr>
            <a:r>
              <a:rPr lang="ko-KR" altLang="en-US"/>
              <a:t>X</a:t>
            </a:r>
            <a:endParaRPr lang="ko-KR" altLang="en-US"/>
          </a:p>
        </p:txBody>
      </p:sp>
      <p:sp>
        <p:nvSpPr>
          <p:cNvPr id="580" name="타원형"/>
          <p:cNvSpPr/>
          <p:nvPr/>
        </p:nvSpPr>
        <p:spPr>
          <a:xfrm>
            <a:off x="6817790" y="7247651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0"/>
            </a:schemeClr>
          </a:solidFill>
          <a:ln w="3175"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581" name="b"/>
          <p:cNvSpPr txBox="1"/>
          <p:nvPr/>
        </p:nvSpPr>
        <p:spPr>
          <a:xfrm>
            <a:off x="6865315" y="7256467"/>
            <a:ext cx="175617" cy="277098"/>
          </a:xfrm>
          <a:prstGeom prst="rect">
            <a:avLst/>
          </a:prstGeom>
          <a:ln w="3175">
            <a:miter/>
          </a:ln>
        </p:spPr>
        <p:txBody>
          <a:bodyPr lIns="27093" tIns="27093" rIns="27093" bIns="27093" anchor="ctr">
            <a:spAutoFit/>
          </a:bodyPr>
          <a:lstStyle/>
          <a:p>
            <a:pPr>
              <a:defRPr/>
            </a:pPr>
            <a:r>
              <a:rPr lang="ko-KR" altLang="en-US"/>
              <a:t>b</a:t>
            </a:r>
            <a:endParaRPr lang="ko-KR" altLang="en-US"/>
          </a:p>
        </p:txBody>
      </p:sp>
      <p:sp>
        <p:nvSpPr>
          <p:cNvPr id="582" name="직사각형"/>
          <p:cNvSpPr/>
          <p:nvPr/>
        </p:nvSpPr>
        <p:spPr>
          <a:xfrm>
            <a:off x="9600862" y="8554725"/>
            <a:ext cx="581491" cy="270087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583" name="아니요"/>
          <p:cNvSpPr txBox="1"/>
          <p:nvPr/>
        </p:nvSpPr>
        <p:spPr>
          <a:xfrm>
            <a:off x="9643946" y="8561147"/>
            <a:ext cx="495322" cy="2573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300"/>
            </a:lvl1pPr>
          </a:lstStyle>
          <a:p>
            <a:pPr>
              <a:defRPr/>
            </a:pPr>
            <a:r>
              <a:rPr lang="ko-KR" altLang="en-US"/>
              <a:t>아니요</a:t>
            </a:r>
            <a:endParaRPr lang="ko-KR" altLang="en-US"/>
          </a:p>
        </p:txBody>
      </p:sp>
      <p:sp>
        <p:nvSpPr>
          <p:cNvPr id="584" name="수정"/>
          <p:cNvSpPr txBox="1"/>
          <p:nvPr/>
        </p:nvSpPr>
        <p:spPr>
          <a:xfrm>
            <a:off x="3568938" y="8123513"/>
            <a:ext cx="330540" cy="244687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수정</a:t>
            </a:r>
            <a:endParaRPr lang="ko-KR" altLang="en-US"/>
          </a:p>
        </p:txBody>
      </p:sp>
      <p:sp>
        <p:nvSpPr>
          <p:cNvPr id="585" name="삭제"/>
          <p:cNvSpPr txBox="1"/>
          <p:nvPr/>
        </p:nvSpPr>
        <p:spPr>
          <a:xfrm>
            <a:off x="4064237" y="8132328"/>
            <a:ext cx="330540" cy="2446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삭제</a:t>
            </a:r>
            <a:endParaRPr lang="ko-KR" altLang="en-US"/>
          </a:p>
        </p:txBody>
      </p:sp>
      <p:sp>
        <p:nvSpPr>
          <p:cNvPr id="586" name=""/>
          <p:cNvSpPr/>
          <p:nvPr/>
        </p:nvSpPr>
        <p:spPr>
          <a:xfrm>
            <a:off x="8373783" y="1334982"/>
            <a:ext cx="4163884" cy="387561"/>
          </a:xfrm>
          <a:prstGeom prst="rect">
            <a:avLst/>
          </a:prstGeom>
          <a:ln>
            <a:headEnd w="med" len="med"/>
            <a:tailEnd w="med" len="med"/>
          </a:ln>
          <a:sp3d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27093" tIns="27093" rIns="27093" bIns="27093" anchor="ctr">
            <a:spAutoFit/>
          </a:bodyPr>
          <a:lstStyle/>
          <a:p>
            <a:pPr marL="0" marR="0" indent="0" algn="ctr" defTabSz="587022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200" b="0" i="0" u="none" strike="noStrike" cap="none" spc="0" normalizeH="0" baseline="0"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작업 필요 </a:t>
            </a:r>
            <a:r>
              <a:rPr kumimoji="0" lang="en-US" altLang="ko-KR" sz="2200" b="0" i="0" u="none" strike="noStrike" cap="none" spc="0" normalizeH="0" baseline="0"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-</a:t>
            </a:r>
            <a:r>
              <a:rPr kumimoji="0" lang="ko-KR" altLang="en-US" sz="2200" b="0" i="0" u="none" strike="noStrike" cap="none" spc="0" normalizeH="0" baseline="0"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이수현</a:t>
            </a:r>
            <a:endParaRPr kumimoji="0" lang="ko-KR" altLang="en-US" sz="2200" b="0" i="0" u="none" strike="noStrike" cap="none" spc="0" normalizeH="0" baseline="0"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직사각형"/>
          <p:cNvSpPr/>
          <p:nvPr/>
        </p:nvSpPr>
        <p:spPr>
          <a:xfrm>
            <a:off x="274290" y="455965"/>
            <a:ext cx="5859260" cy="8841670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643" name="선"/>
          <p:cNvSpPr/>
          <p:nvPr/>
        </p:nvSpPr>
        <p:spPr>
          <a:xfrm>
            <a:off x="274290" y="1272320"/>
            <a:ext cx="5859260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wrap="square" lIns="27093" tIns="27093" rIns="27093" bIns="27093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644" name="로그인"/>
          <p:cNvSpPr txBox="1"/>
          <p:nvPr/>
        </p:nvSpPr>
        <p:spPr>
          <a:xfrm>
            <a:off x="5425556" y="733275"/>
            <a:ext cx="462366" cy="2446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로그인</a:t>
            </a:r>
            <a:endParaRPr lang="ko-KR" altLang="en-US"/>
          </a:p>
        </p:txBody>
      </p:sp>
      <p:sp>
        <p:nvSpPr>
          <p:cNvPr id="645" name="로고"/>
          <p:cNvSpPr txBox="1"/>
          <p:nvPr/>
        </p:nvSpPr>
        <p:spPr>
          <a:xfrm>
            <a:off x="430964" y="766705"/>
            <a:ext cx="330540" cy="2446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로고</a:t>
            </a:r>
            <a:endParaRPr lang="ko-KR" altLang="en-US"/>
          </a:p>
        </p:txBody>
      </p:sp>
      <p:sp>
        <p:nvSpPr>
          <p:cNvPr id="646" name="직사각형"/>
          <p:cNvSpPr/>
          <p:nvPr/>
        </p:nvSpPr>
        <p:spPr>
          <a:xfrm>
            <a:off x="483488" y="1533247"/>
            <a:ext cx="5440863" cy="7559032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647" name="선"/>
          <p:cNvSpPr/>
          <p:nvPr/>
        </p:nvSpPr>
        <p:spPr>
          <a:xfrm>
            <a:off x="489758" y="2031234"/>
            <a:ext cx="5428324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wrap="square" lIns="27093" tIns="27093" rIns="27093" bIns="27093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648" name="선"/>
          <p:cNvSpPr/>
          <p:nvPr/>
        </p:nvSpPr>
        <p:spPr>
          <a:xfrm>
            <a:off x="489758" y="2474191"/>
            <a:ext cx="5428324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wrap="square" lIns="27093" tIns="27093" rIns="27093" bIns="27093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649" name="[스포] &lt;스프링 블라썸&gt; 시사회 후기"/>
          <p:cNvSpPr txBox="1"/>
          <p:nvPr/>
        </p:nvSpPr>
        <p:spPr>
          <a:xfrm>
            <a:off x="571459" y="1655373"/>
            <a:ext cx="2211918" cy="2446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[스포] &lt;스프링 블라썸&gt; 시사회 후기</a:t>
            </a:r>
            <a:endParaRPr lang="ko-KR" altLang="en-US"/>
          </a:p>
        </p:txBody>
      </p:sp>
      <p:sp>
        <p:nvSpPr>
          <p:cNvPr id="650" name="눈누난나"/>
          <p:cNvSpPr txBox="1"/>
          <p:nvPr/>
        </p:nvSpPr>
        <p:spPr>
          <a:xfrm>
            <a:off x="584110" y="2130369"/>
            <a:ext cx="594192" cy="2446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눈누난나</a:t>
            </a:r>
            <a:endParaRPr lang="ko-KR" altLang="en-US"/>
          </a:p>
        </p:txBody>
      </p:sp>
      <p:sp>
        <p:nvSpPr>
          <p:cNvPr id="651" name="2022.04.23   16:39"/>
          <p:cNvSpPr txBox="1"/>
          <p:nvPr/>
        </p:nvSpPr>
        <p:spPr>
          <a:xfrm>
            <a:off x="1286570" y="2138853"/>
            <a:ext cx="1337904" cy="227721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2022.04.23   16:39</a:t>
            </a:r>
            <a:endParaRPr lang="ko-KR" altLang="en-US"/>
          </a:p>
        </p:txBody>
      </p:sp>
      <p:sp>
        <p:nvSpPr>
          <p:cNvPr id="652" name="조회17"/>
          <p:cNvSpPr txBox="1"/>
          <p:nvPr/>
        </p:nvSpPr>
        <p:spPr>
          <a:xfrm>
            <a:off x="4838629" y="2138853"/>
            <a:ext cx="500008" cy="2446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조회17</a:t>
            </a:r>
            <a:endParaRPr lang="ko-KR" altLang="en-US"/>
          </a:p>
        </p:txBody>
      </p:sp>
      <p:sp>
        <p:nvSpPr>
          <p:cNvPr id="653" name="댓글3"/>
          <p:cNvSpPr txBox="1"/>
          <p:nvPr/>
        </p:nvSpPr>
        <p:spPr>
          <a:xfrm>
            <a:off x="5423702" y="2143069"/>
            <a:ext cx="415274" cy="2446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댓글3</a:t>
            </a:r>
            <a:endParaRPr lang="ko-KR" altLang="en-US"/>
          </a:p>
        </p:txBody>
      </p:sp>
      <p:sp>
        <p:nvSpPr>
          <p:cNvPr id="654" name="본문 내용 예시…"/>
          <p:cNvSpPr txBox="1"/>
          <p:nvPr/>
        </p:nvSpPr>
        <p:spPr>
          <a:xfrm>
            <a:off x="522221" y="3084506"/>
            <a:ext cx="5363397" cy="2886592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/>
          <a:p>
            <a:pPr algn="l">
              <a:defRPr sz="1200"/>
            </a:pPr>
            <a:r>
              <a:rPr lang="ko-KR" altLang="en-US"/>
              <a:t>본문 내용 예시</a:t>
            </a:r>
            <a:endParaRPr lang="ko-KR" altLang="en-US"/>
          </a:p>
          <a:p>
            <a:pPr algn="l">
              <a:defRPr sz="1200"/>
            </a:pPr>
            <a:endParaRPr lang="ko-KR" altLang="en-US"/>
          </a:p>
          <a:p>
            <a:pPr algn="l">
              <a:defRPr sz="1200"/>
            </a:pPr>
            <a:r>
              <a:rPr lang="ko-KR" altLang="en-US"/>
              <a:t>스프링 블라썸은 있는 그대로 신선한 느낌을 준 영화입니다.</a:t>
            </a:r>
            <a:endParaRPr lang="ko-KR" altLang="en-US"/>
          </a:p>
          <a:p>
            <a:pPr algn="l">
              <a:defRPr sz="1200"/>
            </a:pPr>
            <a:r>
              <a:rPr lang="ko-KR" altLang="en-US"/>
              <a:t>수잔 랭동 감독이 직접 수잔 역을 연기하여 그 의미를 더하고 있고, 수잔의 이야기를 통해 </a:t>
            </a:r>
            <a:endParaRPr lang="ko-KR" altLang="en-US"/>
          </a:p>
          <a:p>
            <a:pPr algn="l">
              <a:defRPr sz="1200"/>
            </a:pPr>
            <a:r>
              <a:rPr lang="ko-KR" altLang="en-US"/>
              <a:t>청춘의 감성, 소녀의 마음을 표현하고 있습니다.</a:t>
            </a:r>
            <a:endParaRPr lang="ko-KR" altLang="en-US"/>
          </a:p>
          <a:p>
            <a:pPr algn="l">
              <a:defRPr sz="1200"/>
            </a:pPr>
            <a:r>
              <a:rPr lang="ko-KR" altLang="en-US"/>
              <a:t>프랑스를 배경으로 하고 있으면서 프렌치 인사, 프랑스식 문화 같은 것을 이 영화를 통해 </a:t>
            </a:r>
            <a:endParaRPr lang="ko-KR" altLang="en-US"/>
          </a:p>
          <a:p>
            <a:pPr algn="l">
              <a:defRPr sz="1200"/>
            </a:pPr>
            <a:r>
              <a:rPr lang="ko-KR" altLang="en-US"/>
              <a:t>볼 수 있어서 좋았네요.</a:t>
            </a:r>
            <a:endParaRPr lang="ko-KR" altLang="en-US"/>
          </a:p>
          <a:p>
            <a:pPr algn="l">
              <a:defRPr sz="1200"/>
            </a:pPr>
            <a:endParaRPr lang="ko-KR" altLang="en-US"/>
          </a:p>
          <a:p>
            <a:pPr algn="l">
              <a:defRPr sz="1200"/>
            </a:pPr>
            <a:r>
              <a:rPr lang="ko-KR" altLang="en-US"/>
              <a:t>또 감독이 연출하면서 연기를 동시에 하고 있는데, 보여줄 것을 딱 잘라서 보여주고 있는 </a:t>
            </a:r>
            <a:endParaRPr lang="ko-KR" altLang="en-US"/>
          </a:p>
          <a:p>
            <a:pPr algn="l">
              <a:defRPr sz="1200"/>
            </a:pPr>
            <a:r>
              <a:rPr lang="ko-KR" altLang="en-US"/>
              <a:t>시원시원한 컷은 첫 작품이라고 보기 어려울 정도로 대단합니다. </a:t>
            </a:r>
            <a:endParaRPr lang="ko-KR" altLang="en-US"/>
          </a:p>
          <a:p>
            <a:pPr algn="l">
              <a:defRPr sz="1200"/>
            </a:pPr>
            <a:r>
              <a:rPr lang="ko-KR" altLang="en-US"/>
              <a:t>각본 역시 영화 내의 수잔의 나이에 만들어지기 시작한 것이라 생생한 느낌을 준 것 같습니</a:t>
            </a:r>
            <a:endParaRPr lang="ko-KR" altLang="en-US"/>
          </a:p>
          <a:p>
            <a:pPr algn="l">
              <a:defRPr sz="1200"/>
            </a:pPr>
            <a:r>
              <a:rPr lang="ko-KR" altLang="en-US"/>
              <a:t>다.</a:t>
            </a:r>
            <a:endParaRPr lang="ko-KR" altLang="en-US"/>
          </a:p>
          <a:p>
            <a:pPr algn="l">
              <a:defRPr sz="1200"/>
            </a:pPr>
            <a:endParaRPr lang="ko-KR" altLang="en-US"/>
          </a:p>
          <a:p>
            <a:pPr algn="l">
              <a:defRPr sz="1200"/>
            </a:pPr>
            <a:endParaRPr lang="ko-KR" altLang="en-US"/>
          </a:p>
        </p:txBody>
      </p:sp>
      <p:sp>
        <p:nvSpPr>
          <p:cNvPr id="655" name="타원형"/>
          <p:cNvSpPr/>
          <p:nvPr/>
        </p:nvSpPr>
        <p:spPr>
          <a:xfrm>
            <a:off x="3432690" y="8392067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0"/>
            </a:schemeClr>
          </a:solidFill>
          <a:ln w="3175"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656" name="3"/>
          <p:cNvSpPr txBox="1"/>
          <p:nvPr/>
        </p:nvSpPr>
        <p:spPr>
          <a:xfrm>
            <a:off x="3480215" y="8400883"/>
            <a:ext cx="175618" cy="277098"/>
          </a:xfrm>
          <a:prstGeom prst="rect">
            <a:avLst/>
          </a:prstGeom>
          <a:ln w="3175">
            <a:miter/>
          </a:ln>
        </p:spPr>
        <p:txBody>
          <a:bodyPr lIns="27093" tIns="27093" rIns="27093" bIns="27093" anchor="ctr">
            <a:spAutoFit/>
          </a:bodyPr>
          <a:lstStyle/>
          <a:p>
            <a:pPr>
              <a:defRPr/>
            </a:pPr>
            <a:r>
              <a:rPr lang="ko-KR" altLang="en-US"/>
              <a:t>3</a:t>
            </a:r>
            <a:endParaRPr lang="ko-KR" altLang="en-US"/>
          </a:p>
        </p:txBody>
      </p:sp>
      <p:sp>
        <p:nvSpPr>
          <p:cNvPr id="657" name="영화소개"/>
          <p:cNvSpPr txBox="1"/>
          <p:nvPr/>
        </p:nvSpPr>
        <p:spPr>
          <a:xfrm>
            <a:off x="1616772" y="765840"/>
            <a:ext cx="594192" cy="244687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영화소개</a:t>
            </a:r>
            <a:endParaRPr lang="ko-KR" altLang="en-US"/>
          </a:p>
        </p:txBody>
      </p:sp>
      <p:sp>
        <p:nvSpPr>
          <p:cNvPr id="658" name="커뮤니티"/>
          <p:cNvSpPr txBox="1"/>
          <p:nvPr/>
        </p:nvSpPr>
        <p:spPr>
          <a:xfrm>
            <a:off x="2476807" y="771364"/>
            <a:ext cx="594191" cy="2446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커뮤니티</a:t>
            </a:r>
            <a:endParaRPr lang="ko-KR" altLang="en-US"/>
          </a:p>
        </p:txBody>
      </p:sp>
      <p:sp>
        <p:nvSpPr>
          <p:cNvPr id="659" name="게시판"/>
          <p:cNvSpPr txBox="1"/>
          <p:nvPr/>
        </p:nvSpPr>
        <p:spPr>
          <a:xfrm>
            <a:off x="3336841" y="748872"/>
            <a:ext cx="462366" cy="2446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게시판</a:t>
            </a:r>
            <a:endParaRPr lang="ko-KR" altLang="en-US"/>
          </a:p>
        </p:txBody>
      </p:sp>
      <p:sp>
        <p:nvSpPr>
          <p:cNvPr id="660" name="마이페이지"/>
          <p:cNvSpPr txBox="1"/>
          <p:nvPr/>
        </p:nvSpPr>
        <p:spPr>
          <a:xfrm>
            <a:off x="4065050" y="765840"/>
            <a:ext cx="726017" cy="244687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마이페이지</a:t>
            </a:r>
            <a:endParaRPr lang="ko-KR" altLang="en-US"/>
          </a:p>
        </p:txBody>
      </p:sp>
      <p:graphicFrame>
        <p:nvGraphicFramePr>
          <p:cNvPr id="661" name="표"/>
          <p:cNvGraphicFramePr/>
          <p:nvPr/>
        </p:nvGraphicFramePr>
        <p:xfrm>
          <a:off x="6675046" y="1719131"/>
          <a:ext cx="5707439" cy="3810699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802245"/>
                <a:gridCol w="2051474"/>
                <a:gridCol w="1426860"/>
                <a:gridCol w="1426860"/>
              </a:tblGrid>
              <a:tr h="1086089">
                <a:tc gridSpan="4">
                  <a:txBody>
                    <a:bodyPr vert="horz" lIns="50800" tIns="50800" rIns="50800" bIns="50800" anchor="ctr" anchorCtr="0"/>
                    <a:p>
                      <a:pPr algn="l"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/>
                        <a:t>10. 나의 게시글 수정 페이지</a:t>
                      </a:r>
                      <a:endParaRPr sz="2200" b="1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798258">
                <a:tc>
                  <a:txBody>
                    <a:bodyPr vert="horz" lIns="50800" tIns="50800" rIns="50800" bIns="50800" anchor="ctr" anchorCtr="0"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/>
                        <a:t>1</a:t>
                      </a:r>
                      <a:endParaRPr sz="2200" b="1"/>
                    </a:p>
                  </a:txBody>
                  <a:tcPr marL="50800" marR="50800" marT="50800" marB="50800" anchor="ctr" horzOverflow="overflow"/>
                </a:tc>
                <a:tc gridSpan="3">
                  <a:txBody>
                    <a:bodyPr vert="horz" lIns="50800" tIns="50800" rIns="50800" bIns="50800" anchor="ctr" anchorCtr="0"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rPr lang="ko-KR" altLang="en-US"/>
                        <a:t>제목, 본문 내용 수정 가능</a:t>
                      </a:r>
                      <a:endParaRPr lang="ko-KR" altLang="en-US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910352">
                <a:tc>
                  <a:txBody>
                    <a:bodyPr vert="horz" lIns="50800" tIns="50800" rIns="50800" bIns="50800" anchor="ctr" anchorCtr="0"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/>
                        <a:t>2</a:t>
                      </a:r>
                      <a:endParaRPr sz="2200" b="1"/>
                    </a:p>
                  </a:txBody>
                  <a:tcPr marL="50800" marR="50800" marT="50800" marB="50800" anchor="ctr" horzOverflow="overflow"/>
                </a:tc>
                <a:tc gridSpan="3">
                  <a:txBody>
                    <a:bodyPr vert="horz" lIns="50800" tIns="50800" rIns="50800" bIns="50800" anchor="ctr" anchorCtr="0"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rPr lang="ko-KR" altLang="en-US"/>
                        <a:t>댓글의 댓글 (대댓글)은 드롭다운 형식으로 펼쳐서 확인</a:t>
                      </a:r>
                      <a:endParaRPr lang="ko-KR" altLang="en-US"/>
                    </a:p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rPr lang="ko-KR" altLang="en-US"/>
                        <a:t>최신순으로 댓글 정렬</a:t>
                      </a:r>
                      <a:endParaRPr lang="ko-KR" altLang="en-US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910352">
                <a:tc>
                  <a:txBody>
                    <a:bodyPr vert="horz" lIns="50800" tIns="50800" rIns="50800" bIns="50800" anchor="ctr" anchorCtr="0"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/>
                        <a:t>3</a:t>
                      </a:r>
                      <a:endParaRPr sz="2200" b="1"/>
                    </a:p>
                  </a:txBody>
                  <a:tcPr marL="50800" marR="50800" marT="50800" marB="50800" anchor="ctr" horzOverflow="overflow"/>
                </a:tc>
                <a:tc gridSpan="3">
                  <a:txBody>
                    <a:bodyPr vert="horz" lIns="50800" tIns="50800" rIns="50800" bIns="50800" anchor="ctr" anchorCtr="0"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rPr lang="ko-KR" altLang="en-US"/>
                        <a:t>적용버튼 클릭 시 마이페이지 &gt; 나의 게시글 페이지로 이동</a:t>
                      </a:r>
                      <a:endParaRPr lang="ko-KR" altLang="en-US"/>
                    </a:p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rPr lang="ko-KR" altLang="en-US"/>
                        <a:t>본문 제목이 변경되었다면 나의 게시글 페이지에서 확인 가능</a:t>
                      </a:r>
                      <a:endParaRPr lang="ko-KR" altLang="en-US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662" name="타원형"/>
          <p:cNvSpPr/>
          <p:nvPr/>
        </p:nvSpPr>
        <p:spPr>
          <a:xfrm>
            <a:off x="2830683" y="1605331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0"/>
            </a:schemeClr>
          </a:solidFill>
          <a:ln w="3175"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663" name="1"/>
          <p:cNvSpPr txBox="1"/>
          <p:nvPr/>
        </p:nvSpPr>
        <p:spPr>
          <a:xfrm>
            <a:off x="2878209" y="1614147"/>
            <a:ext cx="175617" cy="277098"/>
          </a:xfrm>
          <a:prstGeom prst="rect">
            <a:avLst/>
          </a:prstGeom>
          <a:ln w="3175">
            <a:miter/>
          </a:ln>
        </p:spPr>
        <p:txBody>
          <a:bodyPr lIns="27093" tIns="27093" rIns="27093" bIns="27093" anchor="ctr">
            <a:spAutoFit/>
          </a:bodyPr>
          <a:lstStyle/>
          <a:p>
            <a:pPr>
              <a:defRPr/>
            </a:pPr>
            <a:r>
              <a:rPr lang="ko-KR" altLang="en-US"/>
              <a:t>1</a:t>
            </a:r>
            <a:endParaRPr lang="ko-KR" altLang="en-US"/>
          </a:p>
        </p:txBody>
      </p:sp>
      <p:sp>
        <p:nvSpPr>
          <p:cNvPr id="664" name="직사각형"/>
          <p:cNvSpPr/>
          <p:nvPr/>
        </p:nvSpPr>
        <p:spPr>
          <a:xfrm>
            <a:off x="2512114" y="8633880"/>
            <a:ext cx="907807" cy="282030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665" name="적용"/>
          <p:cNvSpPr txBox="1"/>
          <p:nvPr/>
        </p:nvSpPr>
        <p:spPr>
          <a:xfrm>
            <a:off x="2800748" y="8652930"/>
            <a:ext cx="330539" cy="2446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적용</a:t>
            </a:r>
            <a:endParaRPr lang="ko-KR" altLang="en-US"/>
          </a:p>
        </p:txBody>
      </p:sp>
      <p:sp>
        <p:nvSpPr>
          <p:cNvPr id="666" name=""/>
          <p:cNvSpPr/>
          <p:nvPr/>
        </p:nvSpPr>
        <p:spPr>
          <a:xfrm>
            <a:off x="8373783" y="1334982"/>
            <a:ext cx="4163884" cy="387561"/>
          </a:xfrm>
          <a:prstGeom prst="rect">
            <a:avLst/>
          </a:prstGeom>
          <a:ln>
            <a:headEnd w="med" len="med"/>
            <a:tailEnd w="med" len="med"/>
          </a:ln>
          <a:sp3d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27093" tIns="27093" rIns="27093" bIns="27093" anchor="ctr">
            <a:spAutoFit/>
          </a:bodyPr>
          <a:lstStyle/>
          <a:p>
            <a:pPr marL="0" marR="0" indent="0" algn="ctr" defTabSz="587022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200" b="0" i="0" u="none" strike="noStrike" cap="none" spc="0" normalizeH="0" baseline="0"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작업 필요 </a:t>
            </a:r>
            <a:r>
              <a:rPr kumimoji="0" lang="en-US" altLang="ko-KR" sz="2200" b="0" i="0" u="none" strike="noStrike" cap="none" spc="0" normalizeH="0" baseline="0"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-</a:t>
            </a:r>
            <a:r>
              <a:rPr kumimoji="0" lang="ko-KR" altLang="en-US" sz="2200" b="0" i="0" u="none" strike="noStrike" cap="none" spc="0" normalizeH="0" baseline="0"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김민수</a:t>
            </a:r>
            <a:endParaRPr kumimoji="0" lang="ko-KR" altLang="en-US" sz="2200" b="0" i="0" u="none" strike="noStrike" cap="none" spc="0" normalizeH="0" baseline="0"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직사각형"/>
          <p:cNvSpPr/>
          <p:nvPr/>
        </p:nvSpPr>
        <p:spPr>
          <a:xfrm>
            <a:off x="286928" y="506518"/>
            <a:ext cx="5859260" cy="896558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873" name="선"/>
          <p:cNvSpPr/>
          <p:nvPr/>
        </p:nvSpPr>
        <p:spPr>
          <a:xfrm>
            <a:off x="286928" y="1322873"/>
            <a:ext cx="5859260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wrap="square" lIns="27093" tIns="27093" rIns="27093" bIns="27093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874" name="로그인"/>
          <p:cNvSpPr txBox="1"/>
          <p:nvPr/>
        </p:nvSpPr>
        <p:spPr>
          <a:xfrm>
            <a:off x="5438195" y="783828"/>
            <a:ext cx="462365" cy="2446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로그인</a:t>
            </a:r>
            <a:endParaRPr lang="ko-KR" altLang="en-US"/>
          </a:p>
        </p:txBody>
      </p:sp>
      <p:sp>
        <p:nvSpPr>
          <p:cNvPr id="875" name="로고"/>
          <p:cNvSpPr txBox="1"/>
          <p:nvPr/>
        </p:nvSpPr>
        <p:spPr>
          <a:xfrm>
            <a:off x="443603" y="817258"/>
            <a:ext cx="330539" cy="2446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로고</a:t>
            </a:r>
            <a:endParaRPr lang="ko-KR" altLang="en-US"/>
          </a:p>
        </p:txBody>
      </p:sp>
      <p:sp>
        <p:nvSpPr>
          <p:cNvPr id="876" name="직사각형"/>
          <p:cNvSpPr/>
          <p:nvPr/>
        </p:nvSpPr>
        <p:spPr>
          <a:xfrm>
            <a:off x="710011" y="1872128"/>
            <a:ext cx="838185" cy="1209327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877" name="# 액션"/>
          <p:cNvSpPr txBox="1"/>
          <p:nvPr/>
        </p:nvSpPr>
        <p:spPr>
          <a:xfrm>
            <a:off x="736331" y="1583801"/>
            <a:ext cx="457641" cy="244687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# 액션</a:t>
            </a:r>
            <a:endParaRPr lang="ko-KR" altLang="en-US"/>
          </a:p>
        </p:txBody>
      </p:sp>
      <p:sp>
        <p:nvSpPr>
          <p:cNvPr id="878" name="직사각형"/>
          <p:cNvSpPr/>
          <p:nvPr/>
        </p:nvSpPr>
        <p:spPr>
          <a:xfrm>
            <a:off x="1753738" y="1872128"/>
            <a:ext cx="838185" cy="1209327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879" name="직사각형"/>
          <p:cNvSpPr/>
          <p:nvPr/>
        </p:nvSpPr>
        <p:spPr>
          <a:xfrm>
            <a:off x="2797465" y="1872128"/>
            <a:ext cx="838185" cy="1209327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880" name="직사각형"/>
          <p:cNvSpPr/>
          <p:nvPr/>
        </p:nvSpPr>
        <p:spPr>
          <a:xfrm>
            <a:off x="3810048" y="1872128"/>
            <a:ext cx="838185" cy="1209327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881" name="직사각형"/>
          <p:cNvSpPr/>
          <p:nvPr/>
        </p:nvSpPr>
        <p:spPr>
          <a:xfrm>
            <a:off x="4822631" y="1872128"/>
            <a:ext cx="838186" cy="1209327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882" name="+더보기"/>
          <p:cNvSpPr txBox="1"/>
          <p:nvPr/>
        </p:nvSpPr>
        <p:spPr>
          <a:xfrm>
            <a:off x="5494198" y="1583801"/>
            <a:ext cx="553806" cy="244687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+더보기</a:t>
            </a:r>
            <a:endParaRPr lang="ko-KR" altLang="en-US"/>
          </a:p>
        </p:txBody>
      </p:sp>
      <p:sp>
        <p:nvSpPr>
          <p:cNvPr id="883" name="직사각형"/>
          <p:cNvSpPr/>
          <p:nvPr/>
        </p:nvSpPr>
        <p:spPr>
          <a:xfrm>
            <a:off x="656100" y="3654743"/>
            <a:ext cx="838186" cy="1209328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884" name="# 코미디"/>
          <p:cNvSpPr txBox="1"/>
          <p:nvPr/>
        </p:nvSpPr>
        <p:spPr>
          <a:xfrm>
            <a:off x="616507" y="3366416"/>
            <a:ext cx="589468" cy="2446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# 코미디</a:t>
            </a:r>
            <a:endParaRPr lang="ko-KR" altLang="en-US"/>
          </a:p>
        </p:txBody>
      </p:sp>
      <p:sp>
        <p:nvSpPr>
          <p:cNvPr id="885" name="직사각형"/>
          <p:cNvSpPr/>
          <p:nvPr/>
        </p:nvSpPr>
        <p:spPr>
          <a:xfrm>
            <a:off x="1699828" y="3654743"/>
            <a:ext cx="838185" cy="1209328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886" name="직사각형"/>
          <p:cNvSpPr/>
          <p:nvPr/>
        </p:nvSpPr>
        <p:spPr>
          <a:xfrm>
            <a:off x="2743555" y="3654743"/>
            <a:ext cx="838185" cy="1209328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887" name="직사각형"/>
          <p:cNvSpPr/>
          <p:nvPr/>
        </p:nvSpPr>
        <p:spPr>
          <a:xfrm>
            <a:off x="3756138" y="3654743"/>
            <a:ext cx="838185" cy="1209328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888" name="직사각형"/>
          <p:cNvSpPr/>
          <p:nvPr/>
        </p:nvSpPr>
        <p:spPr>
          <a:xfrm>
            <a:off x="4768721" y="3654743"/>
            <a:ext cx="838185" cy="1209328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889" name="+더보기"/>
          <p:cNvSpPr txBox="1"/>
          <p:nvPr/>
        </p:nvSpPr>
        <p:spPr>
          <a:xfrm>
            <a:off x="5440288" y="3366416"/>
            <a:ext cx="553805" cy="2446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+더보기</a:t>
            </a:r>
            <a:endParaRPr lang="ko-KR" altLang="en-US"/>
          </a:p>
        </p:txBody>
      </p:sp>
      <p:sp>
        <p:nvSpPr>
          <p:cNvPr id="890" name="직사각형"/>
          <p:cNvSpPr/>
          <p:nvPr/>
        </p:nvSpPr>
        <p:spPr>
          <a:xfrm>
            <a:off x="644079" y="5437359"/>
            <a:ext cx="838185" cy="1209327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891" name="# 판타지"/>
          <p:cNvSpPr txBox="1"/>
          <p:nvPr/>
        </p:nvSpPr>
        <p:spPr>
          <a:xfrm>
            <a:off x="604486" y="5149032"/>
            <a:ext cx="589468" cy="2446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# 판타지</a:t>
            </a:r>
            <a:endParaRPr lang="ko-KR" altLang="en-US"/>
          </a:p>
        </p:txBody>
      </p:sp>
      <p:sp>
        <p:nvSpPr>
          <p:cNvPr id="892" name="직사각형"/>
          <p:cNvSpPr/>
          <p:nvPr/>
        </p:nvSpPr>
        <p:spPr>
          <a:xfrm>
            <a:off x="1687807" y="5437359"/>
            <a:ext cx="838185" cy="1209327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893" name="직사각형"/>
          <p:cNvSpPr/>
          <p:nvPr/>
        </p:nvSpPr>
        <p:spPr>
          <a:xfrm>
            <a:off x="2731534" y="5437359"/>
            <a:ext cx="838185" cy="1209327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894" name="직사각형"/>
          <p:cNvSpPr/>
          <p:nvPr/>
        </p:nvSpPr>
        <p:spPr>
          <a:xfrm>
            <a:off x="3744117" y="5437359"/>
            <a:ext cx="838185" cy="1209327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895" name="직사각형"/>
          <p:cNvSpPr/>
          <p:nvPr/>
        </p:nvSpPr>
        <p:spPr>
          <a:xfrm>
            <a:off x="4756700" y="5437359"/>
            <a:ext cx="838185" cy="1209327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896" name="+더보기"/>
          <p:cNvSpPr txBox="1"/>
          <p:nvPr/>
        </p:nvSpPr>
        <p:spPr>
          <a:xfrm>
            <a:off x="5428267" y="5149032"/>
            <a:ext cx="553805" cy="2446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+더보기</a:t>
            </a:r>
            <a:endParaRPr lang="ko-KR" altLang="en-US"/>
          </a:p>
        </p:txBody>
      </p:sp>
      <p:sp>
        <p:nvSpPr>
          <p:cNvPr id="897" name="직사각형"/>
          <p:cNvSpPr/>
          <p:nvPr/>
        </p:nvSpPr>
        <p:spPr>
          <a:xfrm>
            <a:off x="650707" y="7219975"/>
            <a:ext cx="838185" cy="1209327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898" name="# 로맨스"/>
          <p:cNvSpPr txBox="1"/>
          <p:nvPr/>
        </p:nvSpPr>
        <p:spPr>
          <a:xfrm>
            <a:off x="611114" y="6931648"/>
            <a:ext cx="589467" cy="2446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# 로맨스</a:t>
            </a:r>
            <a:endParaRPr lang="ko-KR" altLang="en-US"/>
          </a:p>
        </p:txBody>
      </p:sp>
      <p:sp>
        <p:nvSpPr>
          <p:cNvPr id="899" name="직사각형"/>
          <p:cNvSpPr/>
          <p:nvPr/>
        </p:nvSpPr>
        <p:spPr>
          <a:xfrm>
            <a:off x="1694434" y="7219975"/>
            <a:ext cx="838185" cy="1209327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900" name="직사각형"/>
          <p:cNvSpPr/>
          <p:nvPr/>
        </p:nvSpPr>
        <p:spPr>
          <a:xfrm>
            <a:off x="2738162" y="7219975"/>
            <a:ext cx="838185" cy="1209327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901" name="직사각형"/>
          <p:cNvSpPr/>
          <p:nvPr/>
        </p:nvSpPr>
        <p:spPr>
          <a:xfrm>
            <a:off x="3750745" y="7219975"/>
            <a:ext cx="838185" cy="1209327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902" name="직사각형"/>
          <p:cNvSpPr/>
          <p:nvPr/>
        </p:nvSpPr>
        <p:spPr>
          <a:xfrm>
            <a:off x="4763328" y="7219975"/>
            <a:ext cx="838185" cy="1209327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903" name="+더보기"/>
          <p:cNvSpPr txBox="1"/>
          <p:nvPr/>
        </p:nvSpPr>
        <p:spPr>
          <a:xfrm>
            <a:off x="5434895" y="6931648"/>
            <a:ext cx="553805" cy="2446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+더보기</a:t>
            </a:r>
            <a:endParaRPr lang="ko-KR" altLang="en-US"/>
          </a:p>
        </p:txBody>
      </p:sp>
      <p:sp>
        <p:nvSpPr>
          <p:cNvPr id="904" name=".…"/>
          <p:cNvSpPr txBox="1"/>
          <p:nvPr/>
        </p:nvSpPr>
        <p:spPr>
          <a:xfrm>
            <a:off x="2883566" y="8629734"/>
            <a:ext cx="127001" cy="73429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/>
          <a:p>
            <a:pPr>
              <a:defRPr/>
            </a:pPr>
            <a:r>
              <a:rPr lang="ko-KR" altLang="en-US"/>
              <a:t>.</a:t>
            </a:r>
            <a:endParaRPr lang="ko-KR" altLang="en-US"/>
          </a:p>
          <a:p>
            <a:pPr>
              <a:defRPr/>
            </a:pPr>
            <a:r>
              <a:rPr lang="ko-KR" altLang="en-US"/>
              <a:t>.</a:t>
            </a:r>
            <a:endParaRPr lang="ko-KR" altLang="en-US"/>
          </a:p>
          <a:p>
            <a:pPr>
              <a:defRPr/>
            </a:pPr>
            <a:r>
              <a:rPr lang="ko-KR" altLang="en-US"/>
              <a:t>.</a:t>
            </a:r>
            <a:endParaRPr lang="ko-KR" altLang="en-US"/>
          </a:p>
        </p:txBody>
      </p:sp>
      <p:sp>
        <p:nvSpPr>
          <p:cNvPr id="905" name="타원형"/>
          <p:cNvSpPr/>
          <p:nvPr/>
        </p:nvSpPr>
        <p:spPr>
          <a:xfrm>
            <a:off x="359904" y="1617231"/>
            <a:ext cx="270669" cy="294729"/>
          </a:xfrm>
          <a:prstGeom prst="ellipse">
            <a:avLst/>
          </a:prstGeom>
          <a:solidFill>
            <a:schemeClr val="accent4">
              <a:hueOff val="-476017"/>
              <a:lumOff val="-10040"/>
            </a:schemeClr>
          </a:solidFill>
          <a:ln w="3175"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906" name="1"/>
          <p:cNvSpPr txBox="1"/>
          <p:nvPr/>
        </p:nvSpPr>
        <p:spPr>
          <a:xfrm>
            <a:off x="407430" y="1626047"/>
            <a:ext cx="175617" cy="277098"/>
          </a:xfrm>
          <a:prstGeom prst="rect">
            <a:avLst/>
          </a:prstGeom>
          <a:ln w="3175">
            <a:miter/>
          </a:ln>
        </p:spPr>
        <p:txBody>
          <a:bodyPr lIns="27093" tIns="27093" rIns="27093" bIns="27093" anchor="ctr">
            <a:spAutoFit/>
          </a:bodyPr>
          <a:lstStyle/>
          <a:p>
            <a:pPr>
              <a:defRPr/>
            </a:pPr>
            <a:r>
              <a:rPr lang="ko-KR" altLang="en-US"/>
              <a:t>1</a:t>
            </a:r>
            <a:endParaRPr lang="ko-KR" altLang="en-US"/>
          </a:p>
        </p:txBody>
      </p:sp>
      <p:sp>
        <p:nvSpPr>
          <p:cNvPr id="907" name="타원형"/>
          <p:cNvSpPr/>
          <p:nvPr/>
        </p:nvSpPr>
        <p:spPr>
          <a:xfrm>
            <a:off x="5276816" y="1411415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0"/>
            </a:schemeClr>
          </a:solidFill>
          <a:ln w="3175"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908" name="2"/>
          <p:cNvSpPr txBox="1"/>
          <p:nvPr/>
        </p:nvSpPr>
        <p:spPr>
          <a:xfrm>
            <a:off x="5324342" y="1420231"/>
            <a:ext cx="175617" cy="277098"/>
          </a:xfrm>
          <a:prstGeom prst="rect">
            <a:avLst/>
          </a:prstGeom>
          <a:ln w="3175">
            <a:miter/>
          </a:ln>
        </p:spPr>
        <p:txBody>
          <a:bodyPr lIns="27093" tIns="27093" rIns="27093" bIns="27093" anchor="ctr">
            <a:spAutoFit/>
          </a:bodyPr>
          <a:lstStyle/>
          <a:p>
            <a:pPr>
              <a:defRPr/>
            </a:pPr>
            <a:r>
              <a:rPr lang="ko-KR" altLang="en-US"/>
              <a:t>2</a:t>
            </a:r>
            <a:endParaRPr lang="ko-KR" altLang="en-US"/>
          </a:p>
        </p:txBody>
      </p:sp>
      <p:graphicFrame>
        <p:nvGraphicFramePr>
          <p:cNvPr id="909" name="표"/>
          <p:cNvGraphicFramePr/>
          <p:nvPr/>
        </p:nvGraphicFramePr>
        <p:xfrm>
          <a:off x="6842065" y="581340"/>
          <a:ext cx="5707439" cy="3790901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802245"/>
                <a:gridCol w="2051474"/>
                <a:gridCol w="1426860"/>
                <a:gridCol w="1426860"/>
              </a:tblGrid>
              <a:tr h="1519559">
                <a:tc gridSpan="4">
                  <a:txBody>
                    <a:bodyPr vert="horz" lIns="50800" tIns="50800" rIns="50800" bIns="50800" anchor="ctr" anchorCtr="0"/>
                    <a:p>
                      <a:pPr algn="l"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/>
                        <a:t>16. 영화 소개 목록 페이지</a:t>
                      </a:r>
                      <a:endParaRPr sz="2200" b="1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1183361">
                <a:tc>
                  <a:txBody>
                    <a:bodyPr vert="horz" lIns="50800" tIns="50800" rIns="50800" bIns="50800" anchor="ctr" anchorCtr="0"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/>
                        <a:t>1</a:t>
                      </a:r>
                      <a:endParaRPr sz="2200" b="1"/>
                    </a:p>
                  </a:txBody>
                  <a:tcPr marL="50800" marR="50800" marT="50800" marB="50800" anchor="ctr" horzOverflow="overflow"/>
                </a:tc>
                <a:tc gridSpan="3">
                  <a:txBody>
                    <a:bodyPr vert="horz" lIns="50800" tIns="50800" rIns="50800" bIns="50800" anchor="ctr" anchorCtr="0"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rPr lang="ko-KR" altLang="en-US"/>
                        <a:t>장르 별로 영화가 구분됨</a:t>
                      </a:r>
                      <a:endParaRPr lang="ko-KR" altLang="en-US"/>
                    </a:p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rPr lang="ko-KR" altLang="en-US"/>
                        <a:t>5개정도 표시됨</a:t>
                      </a:r>
                      <a:endParaRPr lang="ko-KR" altLang="en-US"/>
                    </a:p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rPr lang="ko-KR" altLang="en-US"/>
                        <a:t>스크롤 형식</a:t>
                      </a:r>
                      <a:endParaRPr lang="ko-KR" altLang="en-US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1087981">
                <a:tc>
                  <a:txBody>
                    <a:bodyPr vert="horz" lIns="50800" tIns="50800" rIns="50800" bIns="50800" anchor="ctr" anchorCtr="0"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/>
                        <a:t>2</a:t>
                      </a:r>
                      <a:endParaRPr sz="2200" b="1"/>
                    </a:p>
                  </a:txBody>
                  <a:tcPr marL="50800" marR="50800" marT="50800" marB="50800" anchor="ctr" horzOverflow="overflow"/>
                </a:tc>
                <a:tc gridSpan="3">
                  <a:txBody>
                    <a:bodyPr vert="horz" lIns="50800" tIns="50800" rIns="50800" bIns="50800" anchor="ctr" anchorCtr="0"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rPr lang="ko-KR" altLang="en-US"/>
                        <a:t>‘+더보기’를 클릭하면 해당 장르의 작품들만 나열됨</a:t>
                      </a:r>
                      <a:endParaRPr lang="ko-KR" altLang="en-US"/>
                    </a:p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rPr lang="ko-KR" altLang="en-US"/>
                        <a:t>b) 팝업창 스타일, 스크롤 타입, 한 줄에 5개씩 출력</a:t>
                      </a:r>
                      <a:endParaRPr lang="ko-KR" altLang="en-US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910" name="영화소개"/>
          <p:cNvSpPr txBox="1"/>
          <p:nvPr/>
        </p:nvSpPr>
        <p:spPr>
          <a:xfrm>
            <a:off x="1677661" y="817258"/>
            <a:ext cx="594191" cy="2446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영화소개</a:t>
            </a:r>
            <a:endParaRPr lang="ko-KR" altLang="en-US"/>
          </a:p>
        </p:txBody>
      </p:sp>
      <p:sp>
        <p:nvSpPr>
          <p:cNvPr id="911" name="커뮤니티"/>
          <p:cNvSpPr txBox="1"/>
          <p:nvPr/>
        </p:nvSpPr>
        <p:spPr>
          <a:xfrm>
            <a:off x="2345511" y="817258"/>
            <a:ext cx="594192" cy="2446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커뮤니티</a:t>
            </a:r>
            <a:endParaRPr lang="ko-KR" altLang="en-US"/>
          </a:p>
        </p:txBody>
      </p:sp>
      <p:sp>
        <p:nvSpPr>
          <p:cNvPr id="912" name="게시판"/>
          <p:cNvSpPr txBox="1"/>
          <p:nvPr/>
        </p:nvSpPr>
        <p:spPr>
          <a:xfrm>
            <a:off x="3068724" y="817258"/>
            <a:ext cx="462366" cy="2446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게시판</a:t>
            </a:r>
            <a:endParaRPr lang="ko-KR" altLang="en-US"/>
          </a:p>
        </p:txBody>
      </p:sp>
      <p:sp>
        <p:nvSpPr>
          <p:cNvPr id="913" name="마이페이지"/>
          <p:cNvSpPr txBox="1"/>
          <p:nvPr/>
        </p:nvSpPr>
        <p:spPr>
          <a:xfrm>
            <a:off x="3599509" y="817258"/>
            <a:ext cx="726018" cy="2446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마이페이지</a:t>
            </a:r>
            <a:endParaRPr lang="ko-KR" altLang="en-US"/>
          </a:p>
        </p:txBody>
      </p:sp>
      <p:sp>
        <p:nvSpPr>
          <p:cNvPr id="914" name="직사각형"/>
          <p:cNvSpPr/>
          <p:nvPr/>
        </p:nvSpPr>
        <p:spPr>
          <a:xfrm>
            <a:off x="6631966" y="4601941"/>
            <a:ext cx="5859260" cy="4526363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915" name="직사각형"/>
          <p:cNvSpPr/>
          <p:nvPr/>
        </p:nvSpPr>
        <p:spPr>
          <a:xfrm>
            <a:off x="7070621" y="5322998"/>
            <a:ext cx="838186" cy="1209327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916" name="# 액션"/>
          <p:cNvSpPr txBox="1"/>
          <p:nvPr/>
        </p:nvSpPr>
        <p:spPr>
          <a:xfrm>
            <a:off x="7096942" y="5034671"/>
            <a:ext cx="457641" cy="2446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# 액션</a:t>
            </a:r>
            <a:endParaRPr lang="ko-KR" altLang="en-US"/>
          </a:p>
        </p:txBody>
      </p:sp>
      <p:sp>
        <p:nvSpPr>
          <p:cNvPr id="917" name="직사각형"/>
          <p:cNvSpPr/>
          <p:nvPr/>
        </p:nvSpPr>
        <p:spPr>
          <a:xfrm>
            <a:off x="8114348" y="5322998"/>
            <a:ext cx="838186" cy="1209327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918" name="직사각형"/>
          <p:cNvSpPr/>
          <p:nvPr/>
        </p:nvSpPr>
        <p:spPr>
          <a:xfrm>
            <a:off x="9158076" y="5322998"/>
            <a:ext cx="838185" cy="1209327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919" name="직사각형"/>
          <p:cNvSpPr/>
          <p:nvPr/>
        </p:nvSpPr>
        <p:spPr>
          <a:xfrm>
            <a:off x="10170659" y="5322998"/>
            <a:ext cx="838185" cy="1209327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920" name="직사각형"/>
          <p:cNvSpPr/>
          <p:nvPr/>
        </p:nvSpPr>
        <p:spPr>
          <a:xfrm>
            <a:off x="11183242" y="5322998"/>
            <a:ext cx="838186" cy="1209327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921" name="직사각형"/>
          <p:cNvSpPr/>
          <p:nvPr/>
        </p:nvSpPr>
        <p:spPr>
          <a:xfrm>
            <a:off x="7101765" y="7171885"/>
            <a:ext cx="838185" cy="1209327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922" name="직사각형"/>
          <p:cNvSpPr/>
          <p:nvPr/>
        </p:nvSpPr>
        <p:spPr>
          <a:xfrm>
            <a:off x="8145493" y="7171885"/>
            <a:ext cx="838185" cy="1209327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923" name="직사각형"/>
          <p:cNvSpPr/>
          <p:nvPr/>
        </p:nvSpPr>
        <p:spPr>
          <a:xfrm>
            <a:off x="9189220" y="7171885"/>
            <a:ext cx="838185" cy="1209327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924" name="직사각형"/>
          <p:cNvSpPr/>
          <p:nvPr/>
        </p:nvSpPr>
        <p:spPr>
          <a:xfrm>
            <a:off x="10201803" y="7171885"/>
            <a:ext cx="838185" cy="1209327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925" name="직사각형"/>
          <p:cNvSpPr/>
          <p:nvPr/>
        </p:nvSpPr>
        <p:spPr>
          <a:xfrm>
            <a:off x="11214386" y="7171885"/>
            <a:ext cx="838185" cy="1209327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pic>
        <p:nvPicPr>
          <p:cNvPr id="926" name="이미지" descr="이미지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3661" y="1853371"/>
            <a:ext cx="850885" cy="1246841"/>
          </a:xfrm>
          <a:prstGeom prst="rect">
            <a:avLst/>
          </a:prstGeom>
          <a:ln w="3175">
            <a:miter/>
          </a:ln>
        </p:spPr>
      </p:pic>
      <p:pic>
        <p:nvPicPr>
          <p:cNvPr id="927" name="이미지" descr="이미지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49239" y="1853371"/>
            <a:ext cx="866557" cy="1234434"/>
          </a:xfrm>
          <a:prstGeom prst="rect">
            <a:avLst/>
          </a:prstGeom>
          <a:ln w="3175">
            <a:miter/>
          </a:ln>
        </p:spPr>
      </p:pic>
      <p:pic>
        <p:nvPicPr>
          <p:cNvPr id="928" name="이미지" descr="이미지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60276" y="1853371"/>
            <a:ext cx="889755" cy="1234434"/>
          </a:xfrm>
          <a:prstGeom prst="rect">
            <a:avLst/>
          </a:prstGeom>
          <a:ln w="3175">
            <a:miter/>
          </a:ln>
        </p:spPr>
      </p:pic>
      <p:pic>
        <p:nvPicPr>
          <p:cNvPr id="929" name="이미지" descr="이미지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794511" y="1853371"/>
            <a:ext cx="858514" cy="1222027"/>
          </a:xfrm>
          <a:prstGeom prst="rect">
            <a:avLst/>
          </a:prstGeom>
          <a:ln w="3175">
            <a:miter/>
          </a:ln>
        </p:spPr>
      </p:pic>
      <p:pic>
        <p:nvPicPr>
          <p:cNvPr id="930" name="이미지" descr="이미지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816281" y="1865778"/>
            <a:ext cx="850886" cy="1224638"/>
          </a:xfrm>
          <a:prstGeom prst="rect">
            <a:avLst/>
          </a:prstGeom>
          <a:ln w="3175">
            <a:miter/>
          </a:ln>
        </p:spPr>
      </p:pic>
      <p:pic>
        <p:nvPicPr>
          <p:cNvPr id="931" name="이미지" descr="이미지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51382" y="3648393"/>
            <a:ext cx="846388" cy="1214723"/>
          </a:xfrm>
          <a:prstGeom prst="rect">
            <a:avLst/>
          </a:prstGeom>
          <a:ln w="3175">
            <a:miter/>
          </a:ln>
        </p:spPr>
      </p:pic>
      <p:pic>
        <p:nvPicPr>
          <p:cNvPr id="932" name="이미지" descr="이미지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696343" y="3648393"/>
            <a:ext cx="833875" cy="1246842"/>
          </a:xfrm>
          <a:prstGeom prst="rect">
            <a:avLst/>
          </a:prstGeom>
          <a:ln w="3175">
            <a:miter/>
          </a:ln>
        </p:spPr>
      </p:pic>
      <p:pic>
        <p:nvPicPr>
          <p:cNvPr id="933" name="이미지" descr="이미지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738440" y="3648393"/>
            <a:ext cx="846019" cy="1222028"/>
          </a:xfrm>
          <a:prstGeom prst="rect">
            <a:avLst/>
          </a:prstGeom>
          <a:ln w="3175">
            <a:miter/>
          </a:ln>
        </p:spPr>
      </p:pic>
      <p:pic>
        <p:nvPicPr>
          <p:cNvPr id="934" name="이미지" descr="이미지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3752782" y="3651004"/>
            <a:ext cx="843664" cy="1242060"/>
          </a:xfrm>
          <a:prstGeom prst="rect">
            <a:avLst/>
          </a:prstGeom>
          <a:ln w="3175">
            <a:miter/>
          </a:ln>
        </p:spPr>
      </p:pic>
      <p:pic>
        <p:nvPicPr>
          <p:cNvPr id="935" name="이미지" descr="이미지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4761754" y="3648393"/>
            <a:ext cx="848414" cy="1222028"/>
          </a:xfrm>
          <a:prstGeom prst="rect">
            <a:avLst/>
          </a:prstGeom>
          <a:ln w="3175">
            <a:miter/>
          </a:ln>
        </p:spPr>
      </p:pic>
      <p:pic>
        <p:nvPicPr>
          <p:cNvPr id="936" name="이미지" descr="이미지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637412" y="7206355"/>
            <a:ext cx="858514" cy="1222027"/>
          </a:xfrm>
          <a:prstGeom prst="rect">
            <a:avLst/>
          </a:prstGeom>
          <a:ln w="3175">
            <a:miter/>
          </a:ln>
        </p:spPr>
      </p:pic>
      <p:pic>
        <p:nvPicPr>
          <p:cNvPr id="937" name="이미지" descr="이미지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689716" y="7206355"/>
            <a:ext cx="843919" cy="1231038"/>
          </a:xfrm>
          <a:prstGeom prst="rect">
            <a:avLst/>
          </a:prstGeom>
          <a:ln w="3175">
            <a:miter/>
          </a:ln>
        </p:spPr>
      </p:pic>
      <p:pic>
        <p:nvPicPr>
          <p:cNvPr id="938" name="이미지" descr="이미지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2731812" y="7206355"/>
            <a:ext cx="850885" cy="1232590"/>
          </a:xfrm>
          <a:prstGeom prst="rect">
            <a:avLst/>
          </a:prstGeom>
          <a:ln w="3175">
            <a:miter/>
          </a:ln>
        </p:spPr>
      </p:pic>
      <p:pic>
        <p:nvPicPr>
          <p:cNvPr id="939" name="이미지" descr="이미지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3746154" y="7206355"/>
            <a:ext cx="840631" cy="1222027"/>
          </a:xfrm>
          <a:prstGeom prst="rect">
            <a:avLst/>
          </a:prstGeom>
          <a:ln w="3175">
            <a:miter/>
          </a:ln>
        </p:spPr>
      </p:pic>
      <p:pic>
        <p:nvPicPr>
          <p:cNvPr id="940" name="이미지" descr="이미지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4755127" y="7189516"/>
            <a:ext cx="850885" cy="1256446"/>
          </a:xfrm>
          <a:prstGeom prst="rect">
            <a:avLst/>
          </a:prstGeom>
          <a:ln w="3175">
            <a:miter/>
          </a:ln>
        </p:spPr>
      </p:pic>
      <p:pic>
        <p:nvPicPr>
          <p:cNvPr id="941" name="이미지" descr="이미지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641284" y="5431009"/>
            <a:ext cx="843776" cy="1242226"/>
          </a:xfrm>
          <a:prstGeom prst="rect">
            <a:avLst/>
          </a:prstGeom>
          <a:ln w="3175">
            <a:miter/>
          </a:ln>
        </p:spPr>
      </p:pic>
      <p:pic>
        <p:nvPicPr>
          <p:cNvPr id="942" name="이미지" descr="이미지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1677903" y="5431009"/>
            <a:ext cx="849650" cy="1216014"/>
          </a:xfrm>
          <a:prstGeom prst="rect">
            <a:avLst/>
          </a:prstGeom>
          <a:ln w="3175">
            <a:miter/>
          </a:ln>
        </p:spPr>
      </p:pic>
      <p:pic>
        <p:nvPicPr>
          <p:cNvPr id="943" name="이미지" descr="이미지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2720396" y="5431009"/>
            <a:ext cx="850885" cy="1217780"/>
          </a:xfrm>
          <a:prstGeom prst="rect">
            <a:avLst/>
          </a:prstGeom>
          <a:ln w="3175">
            <a:miter/>
          </a:ln>
        </p:spPr>
      </p:pic>
      <p:pic>
        <p:nvPicPr>
          <p:cNvPr id="944" name="이미지" descr="이미지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3739984" y="5426350"/>
            <a:ext cx="840631" cy="1222027"/>
          </a:xfrm>
          <a:prstGeom prst="rect">
            <a:avLst/>
          </a:prstGeom>
          <a:ln w="3175">
            <a:miter/>
          </a:ln>
        </p:spPr>
      </p:pic>
      <p:pic>
        <p:nvPicPr>
          <p:cNvPr id="945" name="이미지" descr="이미지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4761754" y="5431009"/>
            <a:ext cx="828077" cy="1230507"/>
          </a:xfrm>
          <a:prstGeom prst="rect">
            <a:avLst/>
          </a:prstGeom>
          <a:ln w="3175">
            <a:miter/>
          </a:ln>
        </p:spPr>
      </p:pic>
      <p:sp>
        <p:nvSpPr>
          <p:cNvPr id="946" name="타원형"/>
          <p:cNvSpPr/>
          <p:nvPr/>
        </p:nvSpPr>
        <p:spPr>
          <a:xfrm>
            <a:off x="6632525" y="4693692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0"/>
            </a:schemeClr>
          </a:solidFill>
          <a:ln w="3175"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947" name="b"/>
          <p:cNvSpPr txBox="1"/>
          <p:nvPr/>
        </p:nvSpPr>
        <p:spPr>
          <a:xfrm>
            <a:off x="6680051" y="4702509"/>
            <a:ext cx="175617" cy="277098"/>
          </a:xfrm>
          <a:prstGeom prst="rect">
            <a:avLst/>
          </a:prstGeom>
          <a:ln w="3175">
            <a:miter/>
          </a:ln>
        </p:spPr>
        <p:txBody>
          <a:bodyPr lIns="27093" tIns="27093" rIns="27093" bIns="27093" anchor="ctr">
            <a:spAutoFit/>
          </a:bodyPr>
          <a:lstStyle/>
          <a:p>
            <a:pPr>
              <a:defRPr/>
            </a:pPr>
            <a:r>
              <a:rPr lang="ko-KR" altLang="en-US"/>
              <a:t>b</a:t>
            </a:r>
            <a:endParaRPr lang="ko-KR" altLang="en-US"/>
          </a:p>
        </p:txBody>
      </p:sp>
      <p:pic>
        <p:nvPicPr>
          <p:cNvPr id="948" name="이미지" descr="이미지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7071446" y="5316648"/>
            <a:ext cx="878256" cy="1245526"/>
          </a:xfrm>
          <a:prstGeom prst="rect">
            <a:avLst/>
          </a:prstGeom>
          <a:ln w="3175">
            <a:miter/>
          </a:ln>
        </p:spPr>
      </p:pic>
      <p:pic>
        <p:nvPicPr>
          <p:cNvPr id="949" name="이미지" descr="이미지"/>
          <p:cNvPicPr>
            <a:picLocks noChangeAspect="1"/>
          </p:cNvPicPr>
          <p:nvPr/>
        </p:nvPicPr>
        <p:blipFill rotWithShape="1">
          <a:blip r:embed="rId23"/>
          <a:stretch>
            <a:fillRect/>
          </a:stretch>
        </p:blipFill>
        <p:spPr>
          <a:xfrm>
            <a:off x="8102986" y="5317633"/>
            <a:ext cx="860911" cy="1271251"/>
          </a:xfrm>
          <a:prstGeom prst="rect">
            <a:avLst/>
          </a:prstGeom>
          <a:ln w="3175">
            <a:miter/>
          </a:ln>
        </p:spPr>
      </p:pic>
      <p:pic>
        <p:nvPicPr>
          <p:cNvPr id="950" name="이미지" descr="이미지"/>
          <p:cNvPicPr>
            <a:picLocks noChangeAspect="1"/>
          </p:cNvPicPr>
          <p:nvPr/>
        </p:nvPicPr>
        <p:blipFill rotWithShape="1">
          <a:blip r:embed="rId24"/>
          <a:stretch>
            <a:fillRect/>
          </a:stretch>
        </p:blipFill>
        <p:spPr>
          <a:xfrm>
            <a:off x="9146937" y="5322692"/>
            <a:ext cx="845565" cy="1233438"/>
          </a:xfrm>
          <a:prstGeom prst="rect">
            <a:avLst/>
          </a:prstGeom>
          <a:ln w="3175">
            <a:miter/>
          </a:ln>
        </p:spPr>
      </p:pic>
      <p:pic>
        <p:nvPicPr>
          <p:cNvPr id="951" name="이미지" descr="이미지"/>
          <p:cNvPicPr>
            <a:picLocks noChangeAspect="1"/>
          </p:cNvPicPr>
          <p:nvPr/>
        </p:nvPicPr>
        <p:blipFill rotWithShape="1">
          <a:blip r:embed="rId25"/>
          <a:stretch>
            <a:fillRect/>
          </a:stretch>
        </p:blipFill>
        <p:spPr>
          <a:xfrm>
            <a:off x="10164309" y="5313218"/>
            <a:ext cx="850885" cy="1240543"/>
          </a:xfrm>
          <a:prstGeom prst="rect">
            <a:avLst/>
          </a:prstGeom>
          <a:ln w="3175">
            <a:miter/>
          </a:ln>
        </p:spPr>
      </p:pic>
      <p:pic>
        <p:nvPicPr>
          <p:cNvPr id="952" name="이미지" descr="이미지"/>
          <p:cNvPicPr>
            <a:picLocks noChangeAspect="1"/>
          </p:cNvPicPr>
          <p:nvPr/>
        </p:nvPicPr>
        <p:blipFill rotWithShape="1">
          <a:blip r:embed="rId26"/>
          <a:stretch>
            <a:fillRect/>
          </a:stretch>
        </p:blipFill>
        <p:spPr>
          <a:xfrm>
            <a:off x="11176892" y="5307513"/>
            <a:ext cx="850886" cy="1217780"/>
          </a:xfrm>
          <a:prstGeom prst="rect">
            <a:avLst/>
          </a:prstGeom>
          <a:ln w="3175">
            <a:miter/>
          </a:ln>
        </p:spPr>
      </p:pic>
      <p:pic>
        <p:nvPicPr>
          <p:cNvPr id="953" name="이미지" descr="이미지"/>
          <p:cNvPicPr>
            <a:picLocks noChangeAspect="1"/>
          </p:cNvPicPr>
          <p:nvPr/>
        </p:nvPicPr>
        <p:blipFill rotWithShape="1">
          <a:blip r:embed="rId27"/>
          <a:stretch>
            <a:fillRect/>
          </a:stretch>
        </p:blipFill>
        <p:spPr>
          <a:xfrm>
            <a:off x="7096099" y="7165535"/>
            <a:ext cx="846648" cy="1222935"/>
          </a:xfrm>
          <a:prstGeom prst="rect">
            <a:avLst/>
          </a:prstGeom>
          <a:ln w="3175">
            <a:miter/>
          </a:ln>
        </p:spPr>
      </p:pic>
      <p:pic>
        <p:nvPicPr>
          <p:cNvPr id="954" name="이미지" descr="이미지"/>
          <p:cNvPicPr>
            <a:picLocks noChangeAspect="1"/>
          </p:cNvPicPr>
          <p:nvPr/>
        </p:nvPicPr>
        <p:blipFill rotWithShape="1">
          <a:blip r:embed="rId28"/>
          <a:stretch>
            <a:fillRect/>
          </a:stretch>
        </p:blipFill>
        <p:spPr>
          <a:xfrm>
            <a:off x="8137292" y="7165535"/>
            <a:ext cx="853853" cy="1222027"/>
          </a:xfrm>
          <a:prstGeom prst="rect">
            <a:avLst/>
          </a:prstGeom>
          <a:ln w="3175">
            <a:miter/>
          </a:ln>
        </p:spPr>
      </p:pic>
      <p:pic>
        <p:nvPicPr>
          <p:cNvPr id="955" name="이미지" descr="이미지"/>
          <p:cNvPicPr>
            <a:picLocks noChangeAspect="1"/>
          </p:cNvPicPr>
          <p:nvPr/>
        </p:nvPicPr>
        <p:blipFill rotWithShape="1">
          <a:blip r:embed="rId29"/>
          <a:stretch>
            <a:fillRect/>
          </a:stretch>
        </p:blipFill>
        <p:spPr>
          <a:xfrm>
            <a:off x="9182182" y="7158765"/>
            <a:ext cx="853853" cy="1222027"/>
          </a:xfrm>
          <a:prstGeom prst="rect">
            <a:avLst/>
          </a:prstGeom>
          <a:ln w="3175">
            <a:miter/>
          </a:ln>
        </p:spPr>
      </p:pic>
      <p:pic>
        <p:nvPicPr>
          <p:cNvPr id="956" name="이미지" descr="이미지"/>
          <p:cNvPicPr>
            <a:picLocks noChangeAspect="1"/>
          </p:cNvPicPr>
          <p:nvPr/>
        </p:nvPicPr>
        <p:blipFill rotWithShape="1">
          <a:blip r:embed="rId30"/>
          <a:stretch>
            <a:fillRect/>
          </a:stretch>
        </p:blipFill>
        <p:spPr>
          <a:xfrm>
            <a:off x="10194766" y="7152415"/>
            <a:ext cx="852261" cy="1250513"/>
          </a:xfrm>
          <a:prstGeom prst="rect">
            <a:avLst/>
          </a:prstGeom>
          <a:ln w="3175">
            <a:miter/>
          </a:ln>
        </p:spPr>
      </p:pic>
      <p:pic>
        <p:nvPicPr>
          <p:cNvPr id="957" name="이미지" descr="이미지"/>
          <p:cNvPicPr>
            <a:picLocks noChangeAspect="1"/>
          </p:cNvPicPr>
          <p:nvPr/>
        </p:nvPicPr>
        <p:blipFill rotWithShape="1">
          <a:blip r:embed="rId31"/>
          <a:stretch>
            <a:fillRect/>
          </a:stretch>
        </p:blipFill>
        <p:spPr>
          <a:xfrm>
            <a:off x="11207349" y="7146065"/>
            <a:ext cx="860163" cy="1246841"/>
          </a:xfrm>
          <a:prstGeom prst="rect">
            <a:avLst/>
          </a:prstGeom>
          <a:ln w="3175">
            <a:miter/>
          </a:ln>
        </p:spPr>
      </p:pic>
      <p:sp>
        <p:nvSpPr>
          <p:cNvPr id="958" name=""/>
          <p:cNvSpPr/>
          <p:nvPr/>
        </p:nvSpPr>
        <p:spPr>
          <a:xfrm>
            <a:off x="8373783" y="1334982"/>
            <a:ext cx="4163884" cy="387561"/>
          </a:xfrm>
          <a:prstGeom prst="rect">
            <a:avLst/>
          </a:prstGeom>
          <a:ln>
            <a:headEnd w="med" len="med"/>
            <a:tailEnd w="med" len="med"/>
          </a:ln>
          <a:sp3d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27093" tIns="27093" rIns="27093" bIns="27093" anchor="ctr">
            <a:spAutoFit/>
          </a:bodyPr>
          <a:lstStyle/>
          <a:p>
            <a:pPr marL="0" marR="0" indent="0" algn="ctr" defTabSz="587022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200" b="0" i="0" u="none" strike="noStrike" cap="none" spc="0" normalizeH="0" baseline="0"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제목 정렬 여부 </a:t>
            </a:r>
            <a:r>
              <a:rPr kumimoji="0" lang="en-US" altLang="ko-KR" sz="2200" b="0" i="0" u="none" strike="noStrike" cap="none" spc="0" normalizeH="0" baseline="0"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-</a:t>
            </a:r>
            <a:r>
              <a:rPr kumimoji="0" lang="ko-KR" altLang="en-US" sz="2200" b="0" i="0" u="none" strike="noStrike" cap="none" spc="0" normalizeH="0" baseline="0"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김수현</a:t>
            </a:r>
            <a:endParaRPr kumimoji="0" lang="ko-KR" altLang="en-US" sz="2200" b="0" i="0" u="none" strike="noStrike" cap="none" spc="0" normalizeH="0" baseline="0"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직사각형"/>
          <p:cNvSpPr/>
          <p:nvPr/>
        </p:nvSpPr>
        <p:spPr>
          <a:xfrm>
            <a:off x="299566" y="176392"/>
            <a:ext cx="5041346" cy="9302424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960" name="타원형"/>
          <p:cNvSpPr/>
          <p:nvPr/>
        </p:nvSpPr>
        <p:spPr>
          <a:xfrm>
            <a:off x="364040" y="2498062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0"/>
            </a:schemeClr>
          </a:solidFill>
          <a:ln w="3175"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961" name="1"/>
          <p:cNvSpPr txBox="1"/>
          <p:nvPr/>
        </p:nvSpPr>
        <p:spPr>
          <a:xfrm>
            <a:off x="411566" y="2506878"/>
            <a:ext cx="175617" cy="277098"/>
          </a:xfrm>
          <a:prstGeom prst="rect">
            <a:avLst/>
          </a:prstGeom>
          <a:ln w="3175">
            <a:miter/>
          </a:ln>
        </p:spPr>
        <p:txBody>
          <a:bodyPr lIns="27093" tIns="27093" rIns="27093" bIns="27093" anchor="ctr">
            <a:spAutoFit/>
          </a:bodyPr>
          <a:lstStyle/>
          <a:p>
            <a:pPr>
              <a:defRPr/>
            </a:pPr>
            <a:r>
              <a:rPr lang="ko-KR" altLang="en-US"/>
              <a:t>1</a:t>
            </a:r>
            <a:endParaRPr lang="ko-KR" altLang="en-US"/>
          </a:p>
        </p:txBody>
      </p:sp>
      <p:sp>
        <p:nvSpPr>
          <p:cNvPr id="962" name="범죄도시2"/>
          <p:cNvSpPr txBox="1"/>
          <p:nvPr/>
        </p:nvSpPr>
        <p:spPr>
          <a:xfrm>
            <a:off x="457467" y="415696"/>
            <a:ext cx="1086951" cy="373975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2000"/>
            </a:lvl1pPr>
          </a:lstStyle>
          <a:p>
            <a:pPr>
              <a:defRPr/>
            </a:pPr>
            <a:r>
              <a:rPr lang="ko-KR" altLang="en-US"/>
              <a:t>범죄도시2</a:t>
            </a:r>
            <a:endParaRPr lang="ko-KR" altLang="en-US"/>
          </a:p>
        </p:txBody>
      </p:sp>
      <p:sp>
        <p:nvSpPr>
          <p:cNvPr id="963" name="감독     이상용…"/>
          <p:cNvSpPr txBox="1"/>
          <p:nvPr/>
        </p:nvSpPr>
        <p:spPr>
          <a:xfrm>
            <a:off x="483707" y="1087822"/>
            <a:ext cx="3317311" cy="1036456"/>
          </a:xfrm>
          <a:prstGeom prst="rect">
            <a:avLst/>
          </a:prstGeom>
          <a:ln w="3175">
            <a:miter/>
          </a:ln>
        </p:spPr>
        <p:txBody>
          <a:bodyPr lIns="27093" tIns="27093" rIns="27093" bIns="27093" anchor="ctr">
            <a:spAutoFit/>
          </a:bodyPr>
          <a:lstStyle/>
          <a:p>
            <a:pPr algn="l">
              <a:defRPr/>
            </a:pPr>
            <a:r>
              <a:rPr lang="ko-KR" altLang="en-US"/>
              <a:t>감독     이상용                   </a:t>
            </a:r>
            <a:endParaRPr lang="ko-KR" altLang="en-US"/>
          </a:p>
          <a:p>
            <a:pPr algn="l">
              <a:defRPr/>
            </a:pPr>
            <a:r>
              <a:rPr lang="ko-KR" altLang="en-US"/>
              <a:t>개요     액션, 범죄 | 한국 | 106분 </a:t>
            </a:r>
            <a:endParaRPr lang="ko-KR" altLang="en-US"/>
          </a:p>
          <a:p>
            <a:pPr algn="l">
              <a:defRPr/>
            </a:pPr>
            <a:r>
              <a:rPr lang="ko-KR" altLang="en-US"/>
              <a:t>출연     마동석, 손석구, 최귀화 등</a:t>
            </a:r>
            <a:endParaRPr lang="ko-KR" altLang="en-US"/>
          </a:p>
          <a:p>
            <a:pPr algn="l">
              <a:defRPr/>
            </a:pPr>
            <a:r>
              <a:rPr lang="ko-KR" altLang="en-US"/>
              <a:t>등급     15세 관람가</a:t>
            </a:r>
            <a:endParaRPr lang="ko-KR" altLang="en-US"/>
          </a:p>
        </p:txBody>
      </p:sp>
      <p:sp>
        <p:nvSpPr>
          <p:cNvPr id="964" name="직사각형"/>
          <p:cNvSpPr/>
          <p:nvPr/>
        </p:nvSpPr>
        <p:spPr>
          <a:xfrm>
            <a:off x="537933" y="2690883"/>
            <a:ext cx="677334" cy="26020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965" name="선"/>
          <p:cNvSpPr/>
          <p:nvPr/>
        </p:nvSpPr>
        <p:spPr>
          <a:xfrm>
            <a:off x="1204462" y="2950858"/>
            <a:ext cx="3890706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wrap="square" lIns="27093" tIns="27093" rIns="27093" bIns="27093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966" name="직사각형"/>
          <p:cNvSpPr/>
          <p:nvPr/>
        </p:nvSpPr>
        <p:spPr>
          <a:xfrm>
            <a:off x="537933" y="3040434"/>
            <a:ext cx="4570963" cy="1263781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967" name="줄거리"/>
          <p:cNvSpPr txBox="1"/>
          <p:nvPr/>
        </p:nvSpPr>
        <p:spPr>
          <a:xfrm>
            <a:off x="595982" y="2673242"/>
            <a:ext cx="561235" cy="295487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500"/>
            </a:lvl1pPr>
          </a:lstStyle>
          <a:p>
            <a:pPr>
              <a:defRPr/>
            </a:pPr>
            <a:r>
              <a:rPr lang="ko-KR" altLang="en-US"/>
              <a:t>줄거리</a:t>
            </a:r>
            <a:endParaRPr lang="ko-KR" altLang="en-US"/>
          </a:p>
        </p:txBody>
      </p:sp>
      <p:sp>
        <p:nvSpPr>
          <p:cNvPr id="968" name="배우/제작진    |     포토/동영상"/>
          <p:cNvSpPr txBox="1"/>
          <p:nvPr/>
        </p:nvSpPr>
        <p:spPr>
          <a:xfrm>
            <a:off x="1352334" y="2673242"/>
            <a:ext cx="2572343" cy="295487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500"/>
            </a:lvl1pPr>
          </a:lstStyle>
          <a:p>
            <a:pPr>
              <a:defRPr/>
            </a:pPr>
            <a:r>
              <a:rPr lang="ko-KR" altLang="en-US"/>
              <a:t>배우/제작진    |     포토/동영상    </a:t>
            </a:r>
            <a:endParaRPr lang="ko-KR" altLang="en-US"/>
          </a:p>
        </p:txBody>
      </p:sp>
      <p:sp>
        <p:nvSpPr>
          <p:cNvPr id="969" name="“느낌 오지? 이 놈 잡아야 하는 거”…"/>
          <p:cNvSpPr txBox="1"/>
          <p:nvPr/>
        </p:nvSpPr>
        <p:spPr>
          <a:xfrm>
            <a:off x="593666" y="3180627"/>
            <a:ext cx="4453146" cy="932723"/>
          </a:xfrm>
          <a:prstGeom prst="rect">
            <a:avLst/>
          </a:prstGeom>
          <a:ln w="3175">
            <a:miter/>
          </a:ln>
        </p:spPr>
        <p:txBody>
          <a:bodyPr lIns="27093" tIns="27093" rIns="27093" bIns="27093" anchor="ctr">
            <a:spAutoFit/>
          </a:bodyPr>
          <a:lstStyle/>
          <a:p>
            <a:pPr algn="l">
              <a:defRPr sz="1400"/>
            </a:pPr>
            <a:r>
              <a:rPr lang="ko-KR" altLang="en-US"/>
              <a:t>“느낌 오지? 이 놈 잡아야 하는 거”</a:t>
            </a:r>
            <a:endParaRPr lang="ko-KR" altLang="en-US"/>
          </a:p>
          <a:p>
            <a:pPr algn="l">
              <a:defRPr sz="1400"/>
            </a:pPr>
            <a:r>
              <a:rPr lang="ko-KR" altLang="en-US"/>
              <a:t>가리봉동 소탕작전 후 4년 뒤,</a:t>
            </a:r>
            <a:endParaRPr lang="ko-KR" altLang="en-US"/>
          </a:p>
          <a:p>
            <a:pPr algn="l">
              <a:defRPr sz="1400"/>
            </a:pPr>
            <a:r>
              <a:rPr lang="ko-KR" altLang="en-US"/>
              <a:t>금천서 강력반은 베트남으로 도주한 용의자를 인도받아 오라는 미션을 받는다.</a:t>
            </a:r>
            <a:endParaRPr lang="ko-KR" altLang="en-US"/>
          </a:p>
        </p:txBody>
      </p:sp>
      <p:sp>
        <p:nvSpPr>
          <p:cNvPr id="970" name="배우/제작진"/>
          <p:cNvSpPr txBox="1"/>
          <p:nvPr/>
        </p:nvSpPr>
        <p:spPr>
          <a:xfrm>
            <a:off x="523824" y="4501184"/>
            <a:ext cx="954237" cy="2954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500"/>
            </a:lvl1pPr>
          </a:lstStyle>
          <a:p>
            <a:pPr>
              <a:defRPr/>
            </a:pPr>
            <a:r>
              <a:rPr lang="ko-KR" altLang="en-US"/>
              <a:t>배우/제작진</a:t>
            </a:r>
            <a:endParaRPr lang="ko-KR" altLang="en-US"/>
          </a:p>
        </p:txBody>
      </p:sp>
      <p:sp>
        <p:nvSpPr>
          <p:cNvPr id="971" name="이상용…"/>
          <p:cNvSpPr txBox="1"/>
          <p:nvPr/>
        </p:nvSpPr>
        <p:spPr>
          <a:xfrm>
            <a:off x="710709" y="6227233"/>
            <a:ext cx="778977" cy="435187"/>
          </a:xfrm>
          <a:prstGeom prst="rect">
            <a:avLst/>
          </a:prstGeom>
          <a:ln w="3175">
            <a:miter/>
          </a:ln>
        </p:spPr>
        <p:txBody>
          <a:bodyPr lIns="27093" tIns="27093" rIns="27093" bIns="27093" anchor="ctr">
            <a:spAutoFit/>
          </a:bodyPr>
          <a:lstStyle/>
          <a:p>
            <a:pPr>
              <a:defRPr sz="1200"/>
            </a:pPr>
            <a:r>
              <a:rPr lang="ko-KR" altLang="en-US"/>
              <a:t>이상용</a:t>
            </a:r>
            <a:endParaRPr lang="ko-KR" altLang="en-US"/>
          </a:p>
          <a:p>
            <a:pPr>
              <a:defRPr sz="1200"/>
            </a:pPr>
            <a:r>
              <a:rPr lang="ko-KR" altLang="en-US"/>
              <a:t>감독</a:t>
            </a:r>
            <a:endParaRPr lang="ko-KR" altLang="en-US"/>
          </a:p>
        </p:txBody>
      </p:sp>
      <p:sp>
        <p:nvSpPr>
          <p:cNvPr id="972" name="마동석…"/>
          <p:cNvSpPr txBox="1"/>
          <p:nvPr/>
        </p:nvSpPr>
        <p:spPr>
          <a:xfrm>
            <a:off x="1785576" y="6227233"/>
            <a:ext cx="826620" cy="435187"/>
          </a:xfrm>
          <a:prstGeom prst="rect">
            <a:avLst/>
          </a:prstGeom>
          <a:ln w="3175">
            <a:miter/>
          </a:ln>
        </p:spPr>
        <p:txBody>
          <a:bodyPr lIns="27093" tIns="27093" rIns="27093" bIns="27093" anchor="ctr">
            <a:spAutoFit/>
          </a:bodyPr>
          <a:lstStyle/>
          <a:p>
            <a:pPr>
              <a:defRPr sz="1200"/>
            </a:pPr>
            <a:r>
              <a:rPr lang="ko-KR" altLang="en-US"/>
              <a:t>마동석</a:t>
            </a:r>
            <a:endParaRPr lang="ko-KR" altLang="en-US"/>
          </a:p>
          <a:p>
            <a:pPr>
              <a:defRPr sz="1200"/>
            </a:pPr>
            <a:r>
              <a:rPr lang="ko-KR" altLang="en-US"/>
              <a:t>주연 </a:t>
            </a:r>
            <a:endParaRPr lang="ko-KR" altLang="en-US"/>
          </a:p>
        </p:txBody>
      </p:sp>
      <p:sp>
        <p:nvSpPr>
          <p:cNvPr id="973" name="손석구…"/>
          <p:cNvSpPr txBox="1"/>
          <p:nvPr/>
        </p:nvSpPr>
        <p:spPr>
          <a:xfrm>
            <a:off x="2894239" y="6227233"/>
            <a:ext cx="826620" cy="435187"/>
          </a:xfrm>
          <a:prstGeom prst="rect">
            <a:avLst/>
          </a:prstGeom>
          <a:ln w="3175">
            <a:miter/>
          </a:ln>
        </p:spPr>
        <p:txBody>
          <a:bodyPr lIns="27093" tIns="27093" rIns="27093" bIns="27093" anchor="ctr">
            <a:spAutoFit/>
          </a:bodyPr>
          <a:lstStyle/>
          <a:p>
            <a:pPr>
              <a:defRPr sz="1200"/>
            </a:pPr>
            <a:r>
              <a:rPr lang="ko-KR" altLang="en-US"/>
              <a:t>손석구</a:t>
            </a:r>
            <a:endParaRPr lang="ko-KR" altLang="en-US"/>
          </a:p>
          <a:p>
            <a:pPr>
              <a:defRPr sz="1200"/>
            </a:pPr>
            <a:r>
              <a:rPr lang="ko-KR" altLang="en-US"/>
              <a:t>주연</a:t>
            </a:r>
            <a:endParaRPr lang="ko-KR" altLang="en-US"/>
          </a:p>
        </p:txBody>
      </p:sp>
      <p:sp>
        <p:nvSpPr>
          <p:cNvPr id="974" name="최귀화…"/>
          <p:cNvSpPr txBox="1"/>
          <p:nvPr/>
        </p:nvSpPr>
        <p:spPr>
          <a:xfrm>
            <a:off x="4002902" y="6212061"/>
            <a:ext cx="778977" cy="435188"/>
          </a:xfrm>
          <a:prstGeom prst="rect">
            <a:avLst/>
          </a:prstGeom>
          <a:ln w="3175">
            <a:miter/>
          </a:ln>
        </p:spPr>
        <p:txBody>
          <a:bodyPr lIns="27093" tIns="27093" rIns="27093" bIns="27093" anchor="ctr">
            <a:spAutoFit/>
          </a:bodyPr>
          <a:lstStyle/>
          <a:p>
            <a:pPr>
              <a:defRPr sz="1200"/>
            </a:pPr>
            <a:r>
              <a:rPr lang="ko-KR" altLang="en-US"/>
              <a:t>최귀화</a:t>
            </a:r>
            <a:endParaRPr lang="ko-KR" altLang="en-US"/>
          </a:p>
          <a:p>
            <a:pPr>
              <a:defRPr sz="1200"/>
            </a:pPr>
            <a:r>
              <a:rPr lang="ko-KR" altLang="en-US"/>
              <a:t>주연</a:t>
            </a:r>
            <a:endParaRPr lang="ko-KR" altLang="en-US"/>
          </a:p>
        </p:txBody>
      </p:sp>
      <p:sp>
        <p:nvSpPr>
          <p:cNvPr id="975" name="포토/동영상"/>
          <p:cNvSpPr txBox="1"/>
          <p:nvPr/>
        </p:nvSpPr>
        <p:spPr>
          <a:xfrm>
            <a:off x="523824" y="6885473"/>
            <a:ext cx="954237" cy="2954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500"/>
            </a:lvl1pPr>
          </a:lstStyle>
          <a:p>
            <a:pPr>
              <a:defRPr/>
            </a:pPr>
            <a:r>
              <a:rPr lang="ko-KR" altLang="en-US"/>
              <a:t>포토/동영상</a:t>
            </a:r>
            <a:endParaRPr lang="ko-KR" altLang="en-US"/>
          </a:p>
        </p:txBody>
      </p:sp>
      <p:sp>
        <p:nvSpPr>
          <p:cNvPr id="976" name="직사각형"/>
          <p:cNvSpPr/>
          <p:nvPr/>
        </p:nvSpPr>
        <p:spPr>
          <a:xfrm>
            <a:off x="697938" y="7174710"/>
            <a:ext cx="2434115" cy="1949310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977" name="직사각형"/>
          <p:cNvSpPr/>
          <p:nvPr/>
        </p:nvSpPr>
        <p:spPr>
          <a:xfrm>
            <a:off x="3466719" y="7179705"/>
            <a:ext cx="1550739" cy="860279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978" name="직사각형"/>
          <p:cNvSpPr/>
          <p:nvPr/>
        </p:nvSpPr>
        <p:spPr>
          <a:xfrm>
            <a:off x="3466719" y="8283923"/>
            <a:ext cx="1550739" cy="860278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ko-KR" altLang="en-US"/>
          </a:p>
        </p:txBody>
      </p:sp>
      <p:sp>
        <p:nvSpPr>
          <p:cNvPr id="979" name="포토"/>
          <p:cNvSpPr txBox="1"/>
          <p:nvPr/>
        </p:nvSpPr>
        <p:spPr>
          <a:xfrm>
            <a:off x="1640645" y="8001622"/>
            <a:ext cx="396452" cy="295487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500"/>
            </a:lvl1pPr>
          </a:lstStyle>
          <a:p>
            <a:pPr>
              <a:defRPr/>
            </a:pPr>
            <a:r>
              <a:rPr lang="ko-KR" altLang="en-US"/>
              <a:t>포토</a:t>
            </a:r>
            <a:endParaRPr lang="ko-KR" altLang="en-US"/>
          </a:p>
        </p:txBody>
      </p:sp>
      <p:sp>
        <p:nvSpPr>
          <p:cNvPr id="980" name="동영상"/>
          <p:cNvSpPr txBox="1"/>
          <p:nvPr/>
        </p:nvSpPr>
        <p:spPr>
          <a:xfrm>
            <a:off x="3961471" y="7462101"/>
            <a:ext cx="561235" cy="2954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500"/>
            </a:lvl1pPr>
          </a:lstStyle>
          <a:p>
            <a:pPr>
              <a:defRPr/>
            </a:pPr>
            <a:r>
              <a:rPr lang="ko-KR" altLang="en-US"/>
              <a:t>동영상</a:t>
            </a:r>
            <a:endParaRPr lang="ko-KR" altLang="en-US"/>
          </a:p>
        </p:txBody>
      </p:sp>
      <p:sp>
        <p:nvSpPr>
          <p:cNvPr id="981" name="동영상"/>
          <p:cNvSpPr txBox="1"/>
          <p:nvPr/>
        </p:nvSpPr>
        <p:spPr>
          <a:xfrm>
            <a:off x="3961471" y="8548745"/>
            <a:ext cx="561235" cy="295488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500"/>
            </a:lvl1pPr>
          </a:lstStyle>
          <a:p>
            <a:pPr>
              <a:defRPr/>
            </a:pPr>
            <a:r>
              <a:rPr lang="ko-KR" altLang="en-US"/>
              <a:t>동영상</a:t>
            </a:r>
            <a:endParaRPr lang="ko-KR" altLang="en-US"/>
          </a:p>
        </p:txBody>
      </p:sp>
      <p:graphicFrame>
        <p:nvGraphicFramePr>
          <p:cNvPr id="982" name="표"/>
          <p:cNvGraphicFramePr/>
          <p:nvPr/>
        </p:nvGraphicFramePr>
        <p:xfrm>
          <a:off x="6400955" y="753047"/>
          <a:ext cx="5707439" cy="3389477"/>
        </p:xfrm>
        <a:graphic>
          <a:graphicData uri="http://schemas.openxmlformats.org/drawingml/2006/table">
            <a:tbl>
              <a:tblPr firstRow="1" firstCol="1">
                <a:tableStyleId>{8F44A2F1-9E1F-4B54-A3A2-5F16C0AD49E2}</a:tableStyleId>
              </a:tblPr>
              <a:tblGrid>
                <a:gridCol w="802245"/>
                <a:gridCol w="2051474"/>
                <a:gridCol w="1426860"/>
                <a:gridCol w="1426860"/>
              </a:tblGrid>
              <a:tr h="964926">
                <a:tc gridSpan="4">
                  <a:txBody>
                    <a:bodyPr vert="horz" lIns="50800" tIns="50800" rIns="50800" bIns="50800" anchor="ctr" anchorCtr="0"/>
                    <a:p>
                      <a:pPr algn="l"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/>
                        <a:t>17. 영화 기본 정보 페이지</a:t>
                      </a:r>
                      <a:endParaRPr sz="2200" b="1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/>
                    </a:lnL>
                    <a:lnR w="12700">
                      <a:solidFill>
                        <a:srgbClr val="000000"/>
                      </a:solidFill>
                      <a:miter/>
                    </a:lnR>
                    <a:lnT w="12700">
                      <a:solidFill>
                        <a:srgbClr val="000000"/>
                      </a:solidFill>
                      <a:miter/>
                    </a:lnT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2424551">
                <a:tc>
                  <a:txBody>
                    <a:bodyPr vert="horz" lIns="50800" tIns="50800" rIns="50800" bIns="50800" anchor="ctr" anchorCtr="0"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/>
                        <a:t>1</a:t>
                      </a:r>
                      <a:endParaRPr sz="2200" b="1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/>
                    </a:lnL>
                    <a:lnB w="12700">
                      <a:solidFill>
                        <a:srgbClr val="000000"/>
                      </a:solidFill>
                      <a:miter/>
                    </a:lnB>
                  </a:tcPr>
                </a:tc>
                <a:tc gridSpan="3">
                  <a:txBody>
                    <a:bodyPr vert="horz" lIns="50800" tIns="50800" rIns="50800" bIns="50800" anchor="ctr" anchorCtr="0"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rPr lang="ko-KR" altLang="en-US"/>
                        <a:t>default 로 줄거리 영역에 포커스 맞춰짐</a:t>
                      </a:r>
                      <a:endParaRPr lang="ko-KR" altLang="en-US"/>
                    </a:p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rPr lang="ko-KR" altLang="en-US"/>
                        <a:t>다른 키워드를 선택하면 해당 영역으로 포커스 맞춰짐</a:t>
                      </a:r>
                      <a:endParaRPr lang="ko-KR" altLang="en-US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/>
                    </a:lnR>
                    <a:lnB w="12700">
                      <a:solidFill>
                        <a:srgbClr val="000000"/>
                      </a:solidFill>
                      <a:miter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pic>
        <p:nvPicPr>
          <p:cNvPr id="983" name="이미지" descr="이미지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61413" y="348924"/>
            <a:ext cx="1413311" cy="1962010"/>
          </a:xfrm>
          <a:prstGeom prst="rect">
            <a:avLst/>
          </a:prstGeom>
          <a:ln w="3175">
            <a:miter/>
          </a:ln>
        </p:spPr>
      </p:pic>
      <p:pic>
        <p:nvPicPr>
          <p:cNvPr id="984" name="이미지" descr="이미지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3079" y="4953861"/>
            <a:ext cx="954237" cy="1226876"/>
          </a:xfrm>
          <a:prstGeom prst="rect">
            <a:avLst/>
          </a:prstGeom>
          <a:ln w="3175">
            <a:miter/>
          </a:ln>
        </p:spPr>
      </p:pic>
      <p:pic>
        <p:nvPicPr>
          <p:cNvPr id="985" name="이미지" descr="이미지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11576" y="4959538"/>
            <a:ext cx="974621" cy="1226876"/>
          </a:xfrm>
          <a:prstGeom prst="rect">
            <a:avLst/>
          </a:prstGeom>
          <a:ln w="3175">
            <a:miter/>
          </a:ln>
        </p:spPr>
      </p:pic>
      <p:pic>
        <p:nvPicPr>
          <p:cNvPr id="986" name="이미지" descr="이미지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820239" y="4959538"/>
            <a:ext cx="974620" cy="1226876"/>
          </a:xfrm>
          <a:prstGeom prst="rect">
            <a:avLst/>
          </a:prstGeom>
          <a:ln w="3175">
            <a:miter/>
          </a:ln>
        </p:spPr>
      </p:pic>
      <p:pic>
        <p:nvPicPr>
          <p:cNvPr id="987" name="이미지" descr="이미지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924676" y="4950050"/>
            <a:ext cx="989928" cy="1234498"/>
          </a:xfrm>
          <a:prstGeom prst="rect">
            <a:avLst/>
          </a:prstGeom>
          <a:ln w="3175">
            <a:miter/>
          </a:ln>
        </p:spPr>
      </p:pic>
      <p:sp>
        <p:nvSpPr>
          <p:cNvPr id="988" name="+더보기"/>
          <p:cNvSpPr txBox="1"/>
          <p:nvPr/>
        </p:nvSpPr>
        <p:spPr>
          <a:xfrm>
            <a:off x="4634876" y="4619801"/>
            <a:ext cx="553806" cy="244687"/>
          </a:xfrm>
          <a:prstGeom prst="rect">
            <a:avLst/>
          </a:prstGeom>
          <a:ln w="3175">
            <a:miter/>
          </a:ln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ko-KR" altLang="en-US"/>
              <a:t>+더보기</a:t>
            </a:r>
            <a:endParaRPr lang="ko-KR" altLang="en-US"/>
          </a:p>
        </p:txBody>
      </p:sp>
      <p:sp>
        <p:nvSpPr>
          <p:cNvPr id="989" name=""/>
          <p:cNvSpPr/>
          <p:nvPr/>
        </p:nvSpPr>
        <p:spPr>
          <a:xfrm>
            <a:off x="8373783" y="1334982"/>
            <a:ext cx="4163884" cy="387561"/>
          </a:xfrm>
          <a:prstGeom prst="rect">
            <a:avLst/>
          </a:prstGeom>
          <a:ln>
            <a:headEnd w="med" len="med"/>
            <a:tailEnd w="med" len="med"/>
          </a:ln>
          <a:sp3d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27093" tIns="27093" rIns="27093" bIns="27093" anchor="ctr">
            <a:spAutoFit/>
          </a:bodyPr>
          <a:lstStyle/>
          <a:p>
            <a:pPr marL="0" marR="0" indent="0" algn="ctr" defTabSz="587022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200" b="0" i="0" u="none" strike="noStrike" cap="none" spc="0" normalizeH="0" baseline="0"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보류</a:t>
            </a:r>
            <a:endParaRPr kumimoji="0" lang="ko-KR" altLang="en-US" sz="2200" b="0" i="0" u="none" strike="noStrike" cap="none" spc="0" normalizeH="0" baseline="0"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5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3175" cap="flat">
          <a:noFill/>
          <a:miter/>
        </a:ln>
        <a:effectLst/>
        <a:sp3d/>
      </a:spPr>
      <a:bodyPr rot="0" spcFirstLastPara="1" vertOverflow="overflow" horzOverflow="overflow" vert="horz" wrap="square" lIns="27093" tIns="27093" rIns="27093" bIns="27093" numCol="1" spcCol="38100" rtlCol="0" anchor="ctr" upright="0">
        <a:spAutoFit/>
      </a:bodyPr>
      <a:lstStyle>
        <a:defPPr marL="0" marR="0" indent="0" algn="ctr" defTabSz="58702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2200" b="0" i="0" u="none" strike="noStrike" cap="none" spc="0" normalizeH="0" baseline="0"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</a:spDef>
    <a:lnDef>
      <a:spPr>
        <a:noFill/>
        <a:ln w="12700" cap="flat">
          <a:solidFill>
            <a:srgbClr val="000000"/>
          </a:solidFill>
          <a:prstDash val="solid"/>
          <a:miter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</a:lnDef>
    <a:txDef>
      <a:spPr>
        <a:noFill/>
        <a:ln w="3175" cap="flat">
          <a:noFill/>
          <a:miter/>
        </a:ln>
        <a:effectLst/>
        <a:sp3d/>
      </a:spPr>
      <a:bodyPr rot="0" spcFirstLastPara="1" vertOverflow="overflow" horzOverflow="overflow" vert="horz" wrap="square" lIns="27093" tIns="27093" rIns="27093" bIns="27093" numCol="1" spcCol="38100" rtlCol="0" anchor="ctr" upright="0">
        <a:spAutoFit/>
      </a:bodyPr>
      <a:lstStyle>
        <a:defPPr marL="0" marR="0" indent="0" algn="ctr" defTabSz="17339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600" b="0" i="0" u="none" strike="noStrike" cap="none" spc="0" normalizeH="0" baseline="0"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3175" cap="flat">
          <a:noFill/>
          <a:miter/>
        </a:ln>
        <a:effectLst/>
        <a:sp3d/>
      </a:spPr>
      <a:bodyPr rot="0" spcFirstLastPara="1" vertOverflow="overflow" horzOverflow="overflow" vert="horz" wrap="square" lIns="27093" tIns="27093" rIns="27093" bIns="27093" numCol="1" spcCol="38100" rtlCol="0" anchor="ctr" upright="0">
        <a:spAutoFit/>
      </a:bodyPr>
      <a:lstStyle>
        <a:defPPr marL="0" marR="0" indent="0" algn="ctr" defTabSz="58702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2200" b="0" i="0" u="none" strike="noStrike" cap="none" spc="0" normalizeH="0" baseline="0"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</a:spDef>
    <a:lnDef>
      <a:spPr>
        <a:noFill/>
        <a:ln w="12700" cap="flat">
          <a:solidFill>
            <a:srgbClr val="000000"/>
          </a:solidFill>
          <a:prstDash val="solid"/>
          <a:miter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</a:lnDef>
    <a:txDef>
      <a:spPr>
        <a:noFill/>
        <a:ln w="3175" cap="flat">
          <a:noFill/>
          <a:miter/>
        </a:ln>
        <a:effectLst/>
        <a:sp3d/>
      </a:spPr>
      <a:bodyPr rot="0" spcFirstLastPara="1" vertOverflow="overflow" horzOverflow="overflow" vert="horz" wrap="square" lIns="27093" tIns="27093" rIns="27093" bIns="27093" numCol="1" spcCol="38100" rtlCol="0" anchor="ctr" upright="0">
        <a:spAutoFit/>
      </a:bodyPr>
      <a:lstStyle>
        <a:defPPr marL="0" marR="0" indent="0" algn="ctr" defTabSz="17339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600" b="0" i="0" u="none" strike="noStrike" cap="none" spc="0" normalizeH="0" baseline="0"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758</ep:Words>
  <ep:PresentationFormat/>
  <ep:Paragraphs>207</ep:Paragraphs>
  <ep:Slides>6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ep:HeadingPairs>
  <ep:TitlesOfParts>
    <vt:vector size="7" baseType="lpstr">
      <vt:lpstr>21_BasicWhite</vt:lpstr>
      <vt:lpstr>슬라이드 1</vt:lpstr>
      <vt:lpstr>슬라이드 2</vt:lpstr>
      <vt:lpstr>슬라이드 3</vt:lpstr>
      <vt:lpstr>슬라이드 4</vt:lpstr>
      <vt:lpstr>슬라이드 5</vt:lpstr>
      <vt:lpstr>슬라이드 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jqk98</cp:lastModifiedBy>
  <dcterms:modified xsi:type="dcterms:W3CDTF">2022-06-10T17:52:30.978</dcterms:modified>
  <cp:revision>6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